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7"/>
  </p:notesMasterIdLst>
  <p:handoutMasterIdLst>
    <p:handoutMasterId r:id="rId8"/>
  </p:handoutMasterIdLst>
  <p:sldIdLst>
    <p:sldId id="276" r:id="rId6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D67"/>
    <a:srgbClr val="89A1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0" autoAdjust="0"/>
    <p:restoredTop sz="94660"/>
  </p:normalViewPr>
  <p:slideViewPr>
    <p:cSldViewPr>
      <p:cViewPr>
        <p:scale>
          <a:sx n="75" d="100"/>
          <a:sy n="75" d="100"/>
        </p:scale>
        <p:origin x="-2088" y="-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CC0235-6ADB-4709-A384-7434EACAC745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0873FB3-B4A9-470F-BA76-CA59E82533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092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D2DB4D8-0277-4F83-B567-F7CF464957F8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EBD3BE0-20CC-4A77-9456-D034F323AF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8715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71604" y="2130426"/>
            <a:ext cx="71438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71604" y="3886200"/>
            <a:ext cx="7143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9A9CA-7E59-4F23-A1D7-D9E053F4B2A2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CC979-3F3A-452C-89FB-2CAA274785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049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3C44D-66ED-4487-92C7-2F4B7BE6C894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B78C5-4BDA-4168-B4F7-ECBF422CDB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919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928803"/>
            <a:ext cx="2057400" cy="419736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643042" y="1928803"/>
            <a:ext cx="4833959" cy="419736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3CB54-2433-4D66-866C-DC12526D6ACF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D3339-36FB-4BF4-A014-205FA3B09C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702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FA997-5362-4B97-8248-101711F17284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A306-AB54-463A-A4FD-90500F66DA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82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1605" y="4406900"/>
            <a:ext cx="71438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71605" y="2906714"/>
            <a:ext cx="71438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E95FF-B6C8-40FB-A66E-72380AA93168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FFD23-26B6-4E0D-98D8-689A4100C65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603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571605" y="3214687"/>
            <a:ext cx="3500463" cy="29114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14941" y="3214687"/>
            <a:ext cx="3471859" cy="29114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B217D-42EA-4D51-8F2C-C2A438A6C56A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DC1E6-0695-472A-ABCC-C86297386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40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71605" y="3214686"/>
            <a:ext cx="350046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571605" y="4000504"/>
            <a:ext cx="3500463" cy="212565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214941" y="3214686"/>
            <a:ext cx="3471859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214941" y="4000504"/>
            <a:ext cx="3471859" cy="212565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5FE7C-35B8-4B59-AF68-B5ED52F1CC00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8C461-0A54-4C5C-9C47-F54E93DDD27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6016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B3F04-7BCE-4E47-BCD6-F7B455CC2681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A1868-F7CF-4AEB-BCD6-40F3F1C927D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5621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123B9-1710-424B-BBDB-32EA5751B23F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D057E-0D86-4B25-BBF5-2CD1E523327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8541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8639" y="1928802"/>
            <a:ext cx="285048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43437" y="1928803"/>
            <a:ext cx="4043363" cy="41973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578639" y="3286125"/>
            <a:ext cx="2850487" cy="28400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A338E-749E-40A8-8655-3C658B9717D3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F27A-12E7-4DEC-BD0A-93DCABCF69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88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8638" y="4800601"/>
            <a:ext cx="7136767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78638" y="1928802"/>
            <a:ext cx="7136767" cy="279877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578638" y="5367339"/>
            <a:ext cx="7136767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F6A9D-D616-40EE-A91B-E96754834950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69F8-2B03-4556-A9A4-EE0F5E025F5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8489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1571626" y="1928813"/>
            <a:ext cx="71151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1571626" y="3214689"/>
            <a:ext cx="7115175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581152" y="6356351"/>
            <a:ext cx="34909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A1A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CCE50C5-C312-4F45-80EB-58FFD64E4003}" type="datetime1">
              <a:rPr lang="cs-CZ"/>
              <a:pPr>
                <a:defRPr/>
              </a:pPr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468813" y="1042989"/>
            <a:ext cx="4532312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cs-CZ"/>
              <a:t>Téma prezentace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14938" y="6356351"/>
            <a:ext cx="3471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A1A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5F58E58-4505-41E2-9EC2-8FC1A5344E7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7" descr="uk_logo.wm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92101"/>
            <a:ext cx="3475039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75D6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8890892" cy="5301208"/>
          </a:xfrm>
        </p:spPr>
        <p:txBody>
          <a:bodyPr/>
          <a:lstStyle/>
          <a:p>
            <a:pPr marL="0" indent="0" algn="ctr">
              <a:buNone/>
            </a:pPr>
            <a:r>
              <a:rPr lang="cs-CZ" b="1" dirty="0" smtClean="0"/>
              <a:t>Program porady s ÚÚP 7.11.2016</a:t>
            </a:r>
            <a:endParaRPr lang="cs-CZ" b="1" dirty="0" smtClean="0"/>
          </a:p>
          <a:p>
            <a:r>
              <a:rPr lang="cs-CZ" sz="2400" dirty="0" smtClean="0"/>
              <a:t>Zahájení </a:t>
            </a:r>
            <a:endParaRPr lang="cs-CZ" sz="2400" dirty="0" smtClean="0"/>
          </a:p>
          <a:p>
            <a:r>
              <a:rPr lang="cs-CZ" sz="2400" dirty="0" smtClean="0"/>
              <a:t>1.akt</a:t>
            </a:r>
            <a:r>
              <a:rPr lang="cs-CZ" sz="2400" dirty="0"/>
              <a:t>. ZÚR (ČEPS) + </a:t>
            </a:r>
            <a:r>
              <a:rPr lang="cs-CZ" sz="2400" dirty="0" err="1"/>
              <a:t>celk</a:t>
            </a:r>
            <a:r>
              <a:rPr lang="cs-CZ" sz="2400" dirty="0"/>
              <a:t>. akt. ZÚR </a:t>
            </a:r>
            <a:endParaRPr lang="cs-CZ" sz="2400" dirty="0" smtClean="0"/>
          </a:p>
          <a:p>
            <a:r>
              <a:rPr lang="cs-CZ" sz="2400" dirty="0" smtClean="0"/>
              <a:t>4.aktualizace ÚAP </a:t>
            </a:r>
          </a:p>
          <a:p>
            <a:r>
              <a:rPr lang="cs-CZ" sz="2400" dirty="0" err="1" smtClean="0"/>
              <a:t>Geoportál</a:t>
            </a:r>
            <a:r>
              <a:rPr lang="cs-CZ" sz="2400" dirty="0" smtClean="0"/>
              <a:t> + </a:t>
            </a:r>
            <a:r>
              <a:rPr lang="cs-CZ" sz="2400" dirty="0" err="1" smtClean="0"/>
              <a:t>info</a:t>
            </a:r>
            <a:r>
              <a:rPr lang="cs-CZ" sz="2400" dirty="0" smtClean="0"/>
              <a:t>. </a:t>
            </a:r>
            <a:r>
              <a:rPr lang="cs-CZ" sz="2400" dirty="0" smtClean="0"/>
              <a:t>k</a:t>
            </a:r>
            <a:r>
              <a:rPr lang="cs-CZ" sz="2400" dirty="0"/>
              <a:t> přípravě </a:t>
            </a:r>
            <a:r>
              <a:rPr lang="cs-CZ" sz="2400" dirty="0" smtClean="0"/>
              <a:t>zákona „o vysokorychlostním internetu“</a:t>
            </a:r>
            <a:endParaRPr lang="cs-CZ" sz="2400" dirty="0"/>
          </a:p>
          <a:p>
            <a:r>
              <a:rPr lang="cs-CZ" sz="2400" dirty="0" smtClean="0"/>
              <a:t>Aktuální informace </a:t>
            </a:r>
            <a:r>
              <a:rPr lang="cs-CZ" sz="2400" dirty="0"/>
              <a:t>z porady </a:t>
            </a:r>
            <a:r>
              <a:rPr lang="cs-CZ" sz="2400" dirty="0" smtClean="0"/>
              <a:t>MMR</a:t>
            </a:r>
          </a:p>
          <a:p>
            <a:r>
              <a:rPr lang="cs-CZ" sz="2400" dirty="0" smtClean="0"/>
              <a:t>Novela </a:t>
            </a:r>
            <a:r>
              <a:rPr lang="cs-CZ" sz="2400" dirty="0"/>
              <a:t>SZ – základní zásady + hlavní změny (dopady do vyhlášek)</a:t>
            </a:r>
          </a:p>
          <a:p>
            <a:r>
              <a:rPr lang="cs-CZ" sz="2400" dirty="0" smtClean="0"/>
              <a:t>Zásadní </a:t>
            </a:r>
            <a:r>
              <a:rPr lang="cs-CZ" sz="2400" dirty="0"/>
              <a:t>teze z dosavadní </a:t>
            </a:r>
            <a:r>
              <a:rPr lang="cs-CZ" sz="2400" dirty="0" smtClean="0"/>
              <a:t>judikatury</a:t>
            </a:r>
            <a:endParaRPr lang="cs-CZ" sz="2400" dirty="0"/>
          </a:p>
          <a:p>
            <a:r>
              <a:rPr lang="cs-CZ" sz="2400" dirty="0" smtClean="0"/>
              <a:t>Problematika přiřazení </a:t>
            </a:r>
            <a:r>
              <a:rPr lang="cs-CZ" sz="2400" dirty="0"/>
              <a:t>nového území k obci </a:t>
            </a:r>
            <a:endParaRPr lang="cs-CZ" sz="2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cs-CZ" sz="2400" dirty="0" smtClean="0"/>
              <a:t>Závěr</a:t>
            </a:r>
            <a:endParaRPr lang="cs-CZ" sz="2400" dirty="0"/>
          </a:p>
          <a:p>
            <a:pPr marL="0" indent="0">
              <a:buNone/>
            </a:pPr>
            <a:endParaRPr lang="cs-CZ" sz="2000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611688" y="1052736"/>
            <a:ext cx="4532312" cy="500062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cs-CZ" altLang="cs-CZ" sz="1800" dirty="0"/>
              <a:t>KÚ ÚK, porada ÚP </a:t>
            </a:r>
            <a:r>
              <a:rPr lang="cs-CZ" altLang="cs-CZ" sz="1800" dirty="0" smtClean="0"/>
              <a:t>– 7.11.2016</a:t>
            </a:r>
            <a:endParaRPr lang="cs-CZ" altLang="cs-CZ" sz="1800" dirty="0"/>
          </a:p>
        </p:txBody>
      </p:sp>
    </p:spTree>
    <p:extLst>
      <p:ext uri="{BB962C8B-B14F-4D97-AF65-F5344CB8AC3E}">
        <p14:creationId xmlns:p14="http://schemas.microsoft.com/office/powerpoint/2010/main" val="1754789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Územní plánování a legislativní rámec pro ochranu vod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AC8A32A294A24D92A111A87B178C33" ma:contentTypeVersion="8" ma:contentTypeDescription="Vytvoří nový dokument" ma:contentTypeScope="" ma:versionID="2c2d495ce2e96be08558f88c3d209193">
  <xsd:schema xmlns:xsd="http://www.w3.org/2001/XMLSchema" xmlns:xs="http://www.w3.org/2001/XMLSchema" xmlns:p="http://schemas.microsoft.com/office/2006/metadata/properties" xmlns:ns2="2d632ede-d24e-494b-b407-b19ccbe77e6c" targetNamespace="http://schemas.microsoft.com/office/2006/metadata/properties" ma:root="true" ma:fieldsID="bdad6afa7a074953918e3d9ae465010e" ns2:_="">
    <xsd:import namespace="2d632ede-d24e-494b-b407-b19ccbe77e6c"/>
    <xsd:element name="properties">
      <xsd:complexType>
        <xsd:sequence>
          <xsd:element name="documentManagement">
            <xsd:complexType>
              <xsd:all>
                <xsd:element ref="ns2:Typ_x0020_formul_x00e1__x0159_e" minOccurs="0"/>
                <xsd:element ref="ns2:Pozn_x00e1_mka" minOccurs="0"/>
                <xsd:element ref="ns2:Vnit_x0159_n_x00ed__x0020_p_x0159_edpi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632ede-d24e-494b-b407-b19ccbe77e6c" elementFormDefault="qualified">
    <xsd:import namespace="http://schemas.microsoft.com/office/2006/documentManagement/types"/>
    <xsd:import namespace="http://schemas.microsoft.com/office/infopath/2007/PartnerControls"/>
    <xsd:element name="Typ_x0020_formul_x00e1__x0159_e" ma:index="8" nillable="true" ma:displayName="Typ formuláře" ma:internalName="Typ_x0020_formul_x00e1__x0159_e">
      <xsd:simpleType>
        <xsd:restriction base="dms:Choice">
          <xsd:enumeration value="Symboly Ústeckého kraje"/>
          <xsd:enumeration value="Vzory smluv"/>
          <xsd:enumeration value="Personální"/>
          <xsd:enumeration value="Veřejné zakázky nedosahující 250 tis. ‎Kč bez DPH"/>
          <xsd:enumeration value="Šablony logomanuálu"/>
          <xsd:enumeration value="Veřejné zakázky od 1 mil. Kč nedosahující 3 mil. Kč bez DPH stavební práce"/>
          <xsd:enumeration value="Veřejné zakázky – Zjednodušené podlimitní řízení"/>
          <xsd:enumeration value="Zřizovací listiny"/>
          <xsd:enumeration value="Kontrolní činnost"/>
          <xsd:enumeration value="Powerpoint prezentace"/>
          <xsd:enumeration value="Veřejné zakázky od 250 tis. Kč nedosahující 1 mil. ‎Kč bez DPH"/>
          <xsd:enumeration value="Služební cesty"/>
          <xsd:enumeration value="Ekonomická činnost"/>
          <xsd:enumeration value="Rada a zastupitelstvo"/>
          <xsd:enumeration value="Archivace a skartace"/>
          <xsd:enumeration value="Správní řád"/>
          <xsd:enumeration value="Plná moc, pověření, zmocnění"/>
          <xsd:enumeration value="Jmenovky a vizitky"/>
          <xsd:enumeration value="Ostatní - nezařazené"/>
          <xsd:enumeration value="Nákup"/>
          <xsd:enumeration value="Veřejné zakázky od 1 mil.Kč nedosahující 2 mil.Kč (dodávky, služby), od 3 mil.Kč nedosahující 6 mil.Kč (stavební práce) ‎"/>
          <xsd:enumeration value="Veřejné zakázky od 250 tis.Kč nedosahující 1 mil.Kč (dodávky, služby), od 250 tis.Kč nedosahující 3 mil.Kč (stavební práce)"/>
          <xsd:enumeration value="Veřejné zakázky od 1 mil.Kč nedosahující 2 mil.Kč (dodávky, služby), od 3 mil.Kč nedosahující 6 mil.Kč (stavební práce)"/>
        </xsd:restriction>
      </xsd:simpleType>
    </xsd:element>
    <xsd:element name="Pozn_x00e1_mka" ma:index="9" nillable="true" ma:displayName="Poznámka" ma:internalName="Pozn_x00e1_mka">
      <xsd:simpleType>
        <xsd:restriction base="dms:Note">
          <xsd:maxLength value="255"/>
        </xsd:restriction>
      </xsd:simpleType>
    </xsd:element>
    <xsd:element name="Vnit_x0159_n_x00ed__x0020_p_x0159_edpis" ma:index="10" nillable="true" ma:displayName="Vnitřní předpis" ma:list="{90dd1e70-125a-4334-99db-a2a6450ed166}" ma:internalName="Vnit_x0159_n_x00ed__x0020_p_x0159_edpis" ma:showField="_x010c__x00ed_slo_x0020_p_x0159_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nit_x0159_n_x00ed__x0020_p_x0159_edpis xmlns="2d632ede-d24e-494b-b407-b19ccbe77e6c" xsi:nil="true"/>
    <Pozn_x00e1_mka xmlns="2d632ede-d24e-494b-b407-b19ccbe77e6c" xsi:nil="true"/>
    <Typ_x0020_formul_x00e1__x0159_e xmlns="2d632ede-d24e-494b-b407-b19ccbe77e6c">Powerpoint prezentace</Typ_x0020_formul_x00e1__x0159_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413026-E627-431F-9F11-72982EA0E6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632ede-d24e-494b-b407-b19ccbe77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D262E7-64C5-455B-BFD9-4E48B04FE5A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CB693876-E272-420F-B010-135F6861E924}">
  <ds:schemaRefs>
    <ds:schemaRef ds:uri="http://purl.org/dc/elements/1.1/"/>
    <ds:schemaRef ds:uri="2d632ede-d24e-494b-b407-b19ccbe77e6c"/>
    <ds:schemaRef ds:uri="http://www.w3.org/XML/1998/namespace"/>
    <ds:schemaRef ds:uri="http://schemas.microsoft.com/office/infopath/2007/PartnerControls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7007606D-7B56-4F6E-BB37-62FF48F3D1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Územní plánování a legislativní rámec pro ochranu vod</Template>
  <TotalTime>3280</TotalTime>
  <Words>32</Words>
  <Application>Microsoft Office PowerPoint</Application>
  <PresentationFormat>Předvádění na obrazovce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Územní plánování a legislativní rámec pro ochranu vod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Krajský úřad Ústeckého kraje</dc:title>
  <dc:creator>Juračková Diana</dc:creator>
  <cp:lastModifiedBy>Novotná Jolana</cp:lastModifiedBy>
  <cp:revision>167</cp:revision>
  <cp:lastPrinted>2015-06-03T06:23:05Z</cp:lastPrinted>
  <dcterms:created xsi:type="dcterms:W3CDTF">2014-10-07T09:50:43Z</dcterms:created>
  <dcterms:modified xsi:type="dcterms:W3CDTF">2016-11-07T07:57:03Z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64300.0000000000</vt:lpwstr>
  </property>
  <property fmtid="{D5CDD505-2E9C-101B-9397-08002B2CF9AE}" pid="3" name="Typ formuláře">
    <vt:lpwstr>Powerpoint prezentace</vt:lpwstr>
  </property>
  <property fmtid="{D5CDD505-2E9C-101B-9397-08002B2CF9AE}" pid="4" name="Vnitřní předpis">
    <vt:lpwstr/>
  </property>
  <property fmtid="{D5CDD505-2E9C-101B-9397-08002B2CF9AE}" pid="5" name="Poznámka">
    <vt:lpwstr/>
  </property>
</Properties>
</file>