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6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dCom%20Mate&#345;inka\Mate__17%2018%20az%20leden18_S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'PM2,5'!$A$109</c:f>
              <c:strCache>
                <c:ptCount val="1"/>
                <c:pt idx="0">
                  <c:v>prům PM 2,5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'PM2,5'!$A$110:$A$201</c:f>
              <c:numCache>
                <c:formatCode>0.00</c:formatCode>
                <c:ptCount val="92"/>
                <c:pt idx="0">
                  <c:v>9.8333333333333357</c:v>
                </c:pt>
                <c:pt idx="1">
                  <c:v>14.541666666666666</c:v>
                </c:pt>
                <c:pt idx="2">
                  <c:v>13.75</c:v>
                </c:pt>
                <c:pt idx="3">
                  <c:v>29.041666666666668</c:v>
                </c:pt>
                <c:pt idx="4">
                  <c:v>25.5</c:v>
                </c:pt>
                <c:pt idx="5">
                  <c:v>5.3333333333333348</c:v>
                </c:pt>
                <c:pt idx="6">
                  <c:v>10.875000000000004</c:v>
                </c:pt>
                <c:pt idx="7">
                  <c:v>33.70833333333335</c:v>
                </c:pt>
                <c:pt idx="8">
                  <c:v>36.875</c:v>
                </c:pt>
                <c:pt idx="9">
                  <c:v>8.1666666666666714</c:v>
                </c:pt>
                <c:pt idx="10">
                  <c:v>5.8333333333333348</c:v>
                </c:pt>
                <c:pt idx="11">
                  <c:v>5.25</c:v>
                </c:pt>
                <c:pt idx="12">
                  <c:v>8.4166666666666714</c:v>
                </c:pt>
                <c:pt idx="13">
                  <c:v>8.6875</c:v>
                </c:pt>
                <c:pt idx="14">
                  <c:v>17.166666666666668</c:v>
                </c:pt>
                <c:pt idx="15">
                  <c:v>34.666666666666636</c:v>
                </c:pt>
                <c:pt idx="16">
                  <c:v>21.208333333333311</c:v>
                </c:pt>
                <c:pt idx="17">
                  <c:v>14.625</c:v>
                </c:pt>
                <c:pt idx="18">
                  <c:v>5.0833333333333348</c:v>
                </c:pt>
                <c:pt idx="19">
                  <c:v>3.75</c:v>
                </c:pt>
                <c:pt idx="20">
                  <c:v>14.608695652173912</c:v>
                </c:pt>
                <c:pt idx="21">
                  <c:v>11.5</c:v>
                </c:pt>
                <c:pt idx="22">
                  <c:v>21.666666666666668</c:v>
                </c:pt>
                <c:pt idx="23">
                  <c:v>27.916666666666668</c:v>
                </c:pt>
                <c:pt idx="24">
                  <c:v>28.666666666666668</c:v>
                </c:pt>
                <c:pt idx="25">
                  <c:v>7.0833333333333348</c:v>
                </c:pt>
                <c:pt idx="26">
                  <c:v>6.5416666666666687</c:v>
                </c:pt>
                <c:pt idx="27">
                  <c:v>5.6249999999999973</c:v>
                </c:pt>
                <c:pt idx="28">
                  <c:v>23.041666666666668</c:v>
                </c:pt>
                <c:pt idx="29">
                  <c:v>20.458333333333311</c:v>
                </c:pt>
                <c:pt idx="30">
                  <c:v>30.791666666666668</c:v>
                </c:pt>
                <c:pt idx="31">
                  <c:v>32.409090909090907</c:v>
                </c:pt>
                <c:pt idx="33">
                  <c:v>5.3529411764705861</c:v>
                </c:pt>
                <c:pt idx="34">
                  <c:v>4.166666666666667</c:v>
                </c:pt>
                <c:pt idx="35">
                  <c:v>7.2777777777777777</c:v>
                </c:pt>
                <c:pt idx="36">
                  <c:v>18.444444444444443</c:v>
                </c:pt>
                <c:pt idx="37">
                  <c:v>9.6666666666666714</c:v>
                </c:pt>
                <c:pt idx="38">
                  <c:v>7.3333333333333348</c:v>
                </c:pt>
                <c:pt idx="39">
                  <c:v>4.6249999999999973</c:v>
                </c:pt>
                <c:pt idx="40">
                  <c:v>19.333333333333318</c:v>
                </c:pt>
                <c:pt idx="41">
                  <c:v>14</c:v>
                </c:pt>
                <c:pt idx="42">
                  <c:v>11.333333333333334</c:v>
                </c:pt>
                <c:pt idx="43">
                  <c:v>4.0833333333333348</c:v>
                </c:pt>
                <c:pt idx="44">
                  <c:v>13.125</c:v>
                </c:pt>
                <c:pt idx="45">
                  <c:v>18.333333333333318</c:v>
                </c:pt>
                <c:pt idx="46">
                  <c:v>7</c:v>
                </c:pt>
                <c:pt idx="47">
                  <c:v>25</c:v>
                </c:pt>
                <c:pt idx="48">
                  <c:v>27.25</c:v>
                </c:pt>
                <c:pt idx="49">
                  <c:v>34</c:v>
                </c:pt>
                <c:pt idx="50">
                  <c:v>12.666666666666671</c:v>
                </c:pt>
                <c:pt idx="51">
                  <c:v>7.375</c:v>
                </c:pt>
                <c:pt idx="52">
                  <c:v>5.4583333333333348</c:v>
                </c:pt>
                <c:pt idx="53">
                  <c:v>5</c:v>
                </c:pt>
                <c:pt idx="54">
                  <c:v>3.0714285714285707</c:v>
                </c:pt>
                <c:pt idx="55">
                  <c:v>23.25</c:v>
                </c:pt>
                <c:pt idx="56">
                  <c:v>7.0714285714285712</c:v>
                </c:pt>
                <c:pt idx="57">
                  <c:v>12.272727272727277</c:v>
                </c:pt>
                <c:pt idx="58">
                  <c:v>11.291666666666666</c:v>
                </c:pt>
                <c:pt idx="59">
                  <c:v>21.416666666666668</c:v>
                </c:pt>
                <c:pt idx="60">
                  <c:v>16.375</c:v>
                </c:pt>
                <c:pt idx="61">
                  <c:v>29.708333333333311</c:v>
                </c:pt>
                <c:pt idx="62">
                  <c:v>8.25</c:v>
                </c:pt>
                <c:pt idx="63">
                  <c:v>5.166666666666667</c:v>
                </c:pt>
                <c:pt idx="64">
                  <c:v>4.1249999999999973</c:v>
                </c:pt>
                <c:pt idx="65">
                  <c:v>10.625</c:v>
                </c:pt>
                <c:pt idx="66">
                  <c:v>22.291666666666668</c:v>
                </c:pt>
                <c:pt idx="67">
                  <c:v>10.333333333333334</c:v>
                </c:pt>
                <c:pt idx="68">
                  <c:v>18.916666666666668</c:v>
                </c:pt>
                <c:pt idx="69">
                  <c:v>16.375</c:v>
                </c:pt>
                <c:pt idx="70">
                  <c:v>33.875</c:v>
                </c:pt>
                <c:pt idx="71">
                  <c:v>16.208333333333311</c:v>
                </c:pt>
                <c:pt idx="72">
                  <c:v>30.125</c:v>
                </c:pt>
                <c:pt idx="73">
                  <c:v>28.416666666666668</c:v>
                </c:pt>
                <c:pt idx="74">
                  <c:v>27.791666666666668</c:v>
                </c:pt>
                <c:pt idx="75">
                  <c:v>16.541666666666668</c:v>
                </c:pt>
                <c:pt idx="76">
                  <c:v>13.909090909090912</c:v>
                </c:pt>
                <c:pt idx="77">
                  <c:v>10.458333333333334</c:v>
                </c:pt>
                <c:pt idx="78">
                  <c:v>5.375</c:v>
                </c:pt>
                <c:pt idx="79">
                  <c:v>12.20833333333333</c:v>
                </c:pt>
                <c:pt idx="80">
                  <c:v>24.833333333333318</c:v>
                </c:pt>
                <c:pt idx="81">
                  <c:v>27.875</c:v>
                </c:pt>
                <c:pt idx="82">
                  <c:v>30.875</c:v>
                </c:pt>
                <c:pt idx="83">
                  <c:v>28.75</c:v>
                </c:pt>
                <c:pt idx="84">
                  <c:v>21.125</c:v>
                </c:pt>
                <c:pt idx="85">
                  <c:v>39</c:v>
                </c:pt>
                <c:pt idx="86">
                  <c:v>56.666666666666636</c:v>
                </c:pt>
                <c:pt idx="87">
                  <c:v>58.125000000000014</c:v>
                </c:pt>
                <c:pt idx="88">
                  <c:v>11.5</c:v>
                </c:pt>
                <c:pt idx="89">
                  <c:v>2.8749999999999991</c:v>
                </c:pt>
                <c:pt idx="90">
                  <c:v>8.5</c:v>
                </c:pt>
                <c:pt idx="91">
                  <c:v>21.25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'PM2,5'!$B$109</c:f>
              <c:strCache>
                <c:ptCount val="1"/>
                <c:pt idx="0">
                  <c:v>max PM 2,5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'PM2,5'!$B$110:$B$201</c:f>
              <c:numCache>
                <c:formatCode>0.00</c:formatCode>
                <c:ptCount val="92"/>
                <c:pt idx="0">
                  <c:v>22</c:v>
                </c:pt>
                <c:pt idx="1">
                  <c:v>23</c:v>
                </c:pt>
                <c:pt idx="2">
                  <c:v>29</c:v>
                </c:pt>
                <c:pt idx="3">
                  <c:v>49</c:v>
                </c:pt>
                <c:pt idx="4">
                  <c:v>48</c:v>
                </c:pt>
                <c:pt idx="5">
                  <c:v>13</c:v>
                </c:pt>
                <c:pt idx="6">
                  <c:v>29</c:v>
                </c:pt>
                <c:pt idx="7">
                  <c:v>41</c:v>
                </c:pt>
                <c:pt idx="8">
                  <c:v>56</c:v>
                </c:pt>
                <c:pt idx="9">
                  <c:v>19</c:v>
                </c:pt>
                <c:pt idx="10">
                  <c:v>20</c:v>
                </c:pt>
                <c:pt idx="11">
                  <c:v>11</c:v>
                </c:pt>
                <c:pt idx="12">
                  <c:v>16</c:v>
                </c:pt>
                <c:pt idx="13">
                  <c:v>17</c:v>
                </c:pt>
                <c:pt idx="14">
                  <c:v>31</c:v>
                </c:pt>
                <c:pt idx="15">
                  <c:v>49</c:v>
                </c:pt>
                <c:pt idx="16">
                  <c:v>42</c:v>
                </c:pt>
                <c:pt idx="17">
                  <c:v>33</c:v>
                </c:pt>
                <c:pt idx="18">
                  <c:v>13</c:v>
                </c:pt>
                <c:pt idx="19">
                  <c:v>8</c:v>
                </c:pt>
                <c:pt idx="20">
                  <c:v>33</c:v>
                </c:pt>
                <c:pt idx="21">
                  <c:v>36</c:v>
                </c:pt>
                <c:pt idx="22">
                  <c:v>31</c:v>
                </c:pt>
                <c:pt idx="23">
                  <c:v>46</c:v>
                </c:pt>
                <c:pt idx="24">
                  <c:v>55</c:v>
                </c:pt>
                <c:pt idx="25">
                  <c:v>18</c:v>
                </c:pt>
                <c:pt idx="26">
                  <c:v>17</c:v>
                </c:pt>
                <c:pt idx="27">
                  <c:v>26</c:v>
                </c:pt>
                <c:pt idx="28">
                  <c:v>42</c:v>
                </c:pt>
                <c:pt idx="29">
                  <c:v>37</c:v>
                </c:pt>
                <c:pt idx="30">
                  <c:v>53</c:v>
                </c:pt>
                <c:pt idx="31">
                  <c:v>50</c:v>
                </c:pt>
                <c:pt idx="32">
                  <c:v>0</c:v>
                </c:pt>
                <c:pt idx="33">
                  <c:v>9</c:v>
                </c:pt>
                <c:pt idx="34">
                  <c:v>14</c:v>
                </c:pt>
                <c:pt idx="35">
                  <c:v>34</c:v>
                </c:pt>
                <c:pt idx="36">
                  <c:v>45</c:v>
                </c:pt>
                <c:pt idx="37">
                  <c:v>33</c:v>
                </c:pt>
                <c:pt idx="38">
                  <c:v>19</c:v>
                </c:pt>
                <c:pt idx="39">
                  <c:v>15</c:v>
                </c:pt>
                <c:pt idx="40">
                  <c:v>44</c:v>
                </c:pt>
                <c:pt idx="41">
                  <c:v>32</c:v>
                </c:pt>
                <c:pt idx="42">
                  <c:v>31</c:v>
                </c:pt>
                <c:pt idx="43">
                  <c:v>11</c:v>
                </c:pt>
                <c:pt idx="44">
                  <c:v>34</c:v>
                </c:pt>
                <c:pt idx="45">
                  <c:v>41</c:v>
                </c:pt>
                <c:pt idx="46">
                  <c:v>20</c:v>
                </c:pt>
                <c:pt idx="47">
                  <c:v>48</c:v>
                </c:pt>
                <c:pt idx="48">
                  <c:v>57</c:v>
                </c:pt>
                <c:pt idx="49">
                  <c:v>70</c:v>
                </c:pt>
                <c:pt idx="50">
                  <c:v>36</c:v>
                </c:pt>
                <c:pt idx="51">
                  <c:v>17</c:v>
                </c:pt>
                <c:pt idx="52">
                  <c:v>13</c:v>
                </c:pt>
                <c:pt idx="53">
                  <c:v>17</c:v>
                </c:pt>
                <c:pt idx="54">
                  <c:v>5</c:v>
                </c:pt>
                <c:pt idx="55">
                  <c:v>33</c:v>
                </c:pt>
                <c:pt idx="56">
                  <c:v>13</c:v>
                </c:pt>
                <c:pt idx="57">
                  <c:v>38</c:v>
                </c:pt>
                <c:pt idx="58">
                  <c:v>28</c:v>
                </c:pt>
                <c:pt idx="59">
                  <c:v>44</c:v>
                </c:pt>
                <c:pt idx="60">
                  <c:v>38</c:v>
                </c:pt>
                <c:pt idx="61">
                  <c:v>103</c:v>
                </c:pt>
                <c:pt idx="62">
                  <c:v>25</c:v>
                </c:pt>
                <c:pt idx="63">
                  <c:v>16</c:v>
                </c:pt>
                <c:pt idx="64">
                  <c:v>9</c:v>
                </c:pt>
                <c:pt idx="65">
                  <c:v>25</c:v>
                </c:pt>
                <c:pt idx="66">
                  <c:v>40</c:v>
                </c:pt>
                <c:pt idx="67">
                  <c:v>39</c:v>
                </c:pt>
                <c:pt idx="68">
                  <c:v>33</c:v>
                </c:pt>
                <c:pt idx="69">
                  <c:v>37</c:v>
                </c:pt>
                <c:pt idx="70">
                  <c:v>47</c:v>
                </c:pt>
                <c:pt idx="71">
                  <c:v>34</c:v>
                </c:pt>
                <c:pt idx="72">
                  <c:v>49</c:v>
                </c:pt>
                <c:pt idx="73">
                  <c:v>42</c:v>
                </c:pt>
                <c:pt idx="74">
                  <c:v>48</c:v>
                </c:pt>
                <c:pt idx="75">
                  <c:v>28</c:v>
                </c:pt>
                <c:pt idx="76">
                  <c:v>35</c:v>
                </c:pt>
                <c:pt idx="77">
                  <c:v>22</c:v>
                </c:pt>
                <c:pt idx="78">
                  <c:v>15</c:v>
                </c:pt>
                <c:pt idx="79">
                  <c:v>38</c:v>
                </c:pt>
                <c:pt idx="80">
                  <c:v>41</c:v>
                </c:pt>
                <c:pt idx="81">
                  <c:v>49</c:v>
                </c:pt>
                <c:pt idx="82">
                  <c:v>50</c:v>
                </c:pt>
                <c:pt idx="83">
                  <c:v>56</c:v>
                </c:pt>
                <c:pt idx="84">
                  <c:v>44</c:v>
                </c:pt>
                <c:pt idx="85">
                  <c:v>76</c:v>
                </c:pt>
                <c:pt idx="86">
                  <c:v>77</c:v>
                </c:pt>
                <c:pt idx="87">
                  <c:v>106</c:v>
                </c:pt>
                <c:pt idx="88">
                  <c:v>35</c:v>
                </c:pt>
                <c:pt idx="89">
                  <c:v>7</c:v>
                </c:pt>
                <c:pt idx="90">
                  <c:v>24</c:v>
                </c:pt>
                <c:pt idx="91">
                  <c:v>43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'PM2,5'!$C$109</c:f>
              <c:strCache>
                <c:ptCount val="1"/>
                <c:pt idx="0">
                  <c:v>absence pro nemoci d.c.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'PM2,5'!$C$110:$C$201</c:f>
              <c:numCache>
                <c:formatCode>General</c:formatCode>
                <c:ptCount val="92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  <c:pt idx="8">
                  <c:v>7</c:v>
                </c:pt>
                <c:pt idx="9">
                  <c:v>7</c:v>
                </c:pt>
                <c:pt idx="10">
                  <c:v>0</c:v>
                </c:pt>
                <c:pt idx="11">
                  <c:v>0</c:v>
                </c:pt>
                <c:pt idx="12">
                  <c:v>5</c:v>
                </c:pt>
                <c:pt idx="13">
                  <c:v>6</c:v>
                </c:pt>
                <c:pt idx="14">
                  <c:v>8</c:v>
                </c:pt>
                <c:pt idx="15">
                  <c:v>10</c:v>
                </c:pt>
                <c:pt idx="16">
                  <c:v>8</c:v>
                </c:pt>
                <c:pt idx="17">
                  <c:v>0</c:v>
                </c:pt>
                <c:pt idx="18">
                  <c:v>0</c:v>
                </c:pt>
                <c:pt idx="19">
                  <c:v>7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0</c:v>
                </c:pt>
                <c:pt idx="25">
                  <c:v>0</c:v>
                </c:pt>
                <c:pt idx="26">
                  <c:v>4</c:v>
                </c:pt>
                <c:pt idx="27">
                  <c:v>7</c:v>
                </c:pt>
                <c:pt idx="28">
                  <c:v>8</c:v>
                </c:pt>
                <c:pt idx="29">
                  <c:v>8</c:v>
                </c:pt>
                <c:pt idx="30">
                  <c:v>6</c:v>
                </c:pt>
                <c:pt idx="31">
                  <c:v>0</c:v>
                </c:pt>
                <c:pt idx="32">
                  <c:v>0</c:v>
                </c:pt>
                <c:pt idx="33">
                  <c:v>5</c:v>
                </c:pt>
                <c:pt idx="34">
                  <c:v>4</c:v>
                </c:pt>
                <c:pt idx="35">
                  <c:v>5</c:v>
                </c:pt>
                <c:pt idx="36">
                  <c:v>5</c:v>
                </c:pt>
                <c:pt idx="37">
                  <c:v>6</c:v>
                </c:pt>
                <c:pt idx="38">
                  <c:v>0</c:v>
                </c:pt>
                <c:pt idx="39">
                  <c:v>0</c:v>
                </c:pt>
                <c:pt idx="40">
                  <c:v>5</c:v>
                </c:pt>
                <c:pt idx="41">
                  <c:v>6</c:v>
                </c:pt>
                <c:pt idx="42">
                  <c:v>9</c:v>
                </c:pt>
                <c:pt idx="43">
                  <c:v>9</c:v>
                </c:pt>
                <c:pt idx="44">
                  <c:v>10</c:v>
                </c:pt>
                <c:pt idx="45">
                  <c:v>0</c:v>
                </c:pt>
                <c:pt idx="46">
                  <c:v>0</c:v>
                </c:pt>
                <c:pt idx="47">
                  <c:v>9</c:v>
                </c:pt>
                <c:pt idx="48">
                  <c:v>7</c:v>
                </c:pt>
                <c:pt idx="49">
                  <c:v>7</c:v>
                </c:pt>
                <c:pt idx="50">
                  <c:v>7</c:v>
                </c:pt>
                <c:pt idx="51">
                  <c:v>7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5</c:v>
                </c:pt>
                <c:pt idx="63">
                  <c:v>6</c:v>
                </c:pt>
                <c:pt idx="64">
                  <c:v>5</c:v>
                </c:pt>
                <c:pt idx="65">
                  <c:v>5</c:v>
                </c:pt>
                <c:pt idx="66">
                  <c:v>0</c:v>
                </c:pt>
                <c:pt idx="67">
                  <c:v>0</c:v>
                </c:pt>
                <c:pt idx="68">
                  <c:v>4</c:v>
                </c:pt>
                <c:pt idx="69">
                  <c:v>2</c:v>
                </c:pt>
                <c:pt idx="70">
                  <c:v>2</c:v>
                </c:pt>
                <c:pt idx="71">
                  <c:v>2</c:v>
                </c:pt>
                <c:pt idx="72">
                  <c:v>2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2</c:v>
                </c:pt>
                <c:pt idx="80">
                  <c:v>0</c:v>
                </c:pt>
                <c:pt idx="81">
                  <c:v>0</c:v>
                </c:pt>
                <c:pt idx="82">
                  <c:v>1</c:v>
                </c:pt>
                <c:pt idx="83">
                  <c:v>3</c:v>
                </c:pt>
                <c:pt idx="84">
                  <c:v>3</c:v>
                </c:pt>
                <c:pt idx="85">
                  <c:v>4</c:v>
                </c:pt>
                <c:pt idx="86">
                  <c:v>4</c:v>
                </c:pt>
                <c:pt idx="87">
                  <c:v>0</c:v>
                </c:pt>
                <c:pt idx="88">
                  <c:v>0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361528"/>
        <c:axId val="135077416"/>
      </c:lineChart>
      <c:catAx>
        <c:axId val="13636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5077416"/>
        <c:crosses val="autoZero"/>
        <c:auto val="1"/>
        <c:lblAlgn val="ctr"/>
        <c:lblOffset val="100"/>
        <c:noMultiLvlLbl val="0"/>
      </c:catAx>
      <c:valAx>
        <c:axId val="135077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636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List2!$C$4</c:f>
              <c:strCache>
                <c:ptCount val="1"/>
                <c:pt idx="0">
                  <c:v>AP PM1</c:v>
                </c:pt>
              </c:strCache>
            </c:strRef>
          </c:tx>
          <c:marker>
            <c:symbol val="none"/>
          </c:marker>
          <c:val>
            <c:numRef>
              <c:f>List2!$C$5:$C$186</c:f>
              <c:numCache>
                <c:formatCode>0.00</c:formatCode>
                <c:ptCount val="182"/>
                <c:pt idx="0">
                  <c:v>3.0010000000000008</c:v>
                </c:pt>
                <c:pt idx="1">
                  <c:v>1.8410416666666667</c:v>
                </c:pt>
                <c:pt idx="2">
                  <c:v>0.26904166666666668</c:v>
                </c:pt>
                <c:pt idx="3">
                  <c:v>0.29129166666666667</c:v>
                </c:pt>
                <c:pt idx="4">
                  <c:v>4.1166666666666685E-2</c:v>
                </c:pt>
                <c:pt idx="5">
                  <c:v>0.73570833333333352</c:v>
                </c:pt>
                <c:pt idx="6">
                  <c:v>2.0743749999999994</c:v>
                </c:pt>
                <c:pt idx="7">
                  <c:v>3.8296666666666668</c:v>
                </c:pt>
                <c:pt idx="8">
                  <c:v>1.5330833333333338</c:v>
                </c:pt>
                <c:pt idx="9">
                  <c:v>1.5251666666666661</c:v>
                </c:pt>
                <c:pt idx="10">
                  <c:v>3.5014583333333329</c:v>
                </c:pt>
                <c:pt idx="11">
                  <c:v>1.0256249999999998</c:v>
                </c:pt>
                <c:pt idx="12">
                  <c:v>0.31395833333333334</c:v>
                </c:pt>
                <c:pt idx="13">
                  <c:v>0.31391666666666679</c:v>
                </c:pt>
                <c:pt idx="14">
                  <c:v>0.2654583333333333</c:v>
                </c:pt>
                <c:pt idx="15">
                  <c:v>0.73949999999999994</c:v>
                </c:pt>
                <c:pt idx="16">
                  <c:v>1.5335416666666664</c:v>
                </c:pt>
                <c:pt idx="17">
                  <c:v>1.6275000000000002</c:v>
                </c:pt>
                <c:pt idx="18">
                  <c:v>7.1202500000000004</c:v>
                </c:pt>
                <c:pt idx="19">
                  <c:v>6.6174166666666654</c:v>
                </c:pt>
                <c:pt idx="20">
                  <c:v>9.6525833333333324</c:v>
                </c:pt>
                <c:pt idx="21">
                  <c:v>4.9148749999999977</c:v>
                </c:pt>
                <c:pt idx="22">
                  <c:v>7.2290833333333353</c:v>
                </c:pt>
                <c:pt idx="23">
                  <c:v>3.4381249999999999</c:v>
                </c:pt>
                <c:pt idx="24">
                  <c:v>3.8184999999999998</c:v>
                </c:pt>
                <c:pt idx="25">
                  <c:v>2.9758749999999998</c:v>
                </c:pt>
                <c:pt idx="26">
                  <c:v>3.566125</c:v>
                </c:pt>
                <c:pt idx="27">
                  <c:v>3.952458333333333</c:v>
                </c:pt>
                <c:pt idx="28">
                  <c:v>3.507499999999999</c:v>
                </c:pt>
                <c:pt idx="29">
                  <c:v>5.9595833333333346</c:v>
                </c:pt>
                <c:pt idx="30">
                  <c:v>2.6512499999999997</c:v>
                </c:pt>
                <c:pt idx="31">
                  <c:v>4.4553750000000001</c:v>
                </c:pt>
                <c:pt idx="32">
                  <c:v>3.9331666666666667</c:v>
                </c:pt>
                <c:pt idx="33">
                  <c:v>5.2708750000000002</c:v>
                </c:pt>
                <c:pt idx="34">
                  <c:v>4.508208333333334</c:v>
                </c:pt>
                <c:pt idx="35">
                  <c:v>4.2209583333333329</c:v>
                </c:pt>
                <c:pt idx="36">
                  <c:v>2.7585833333333332</c:v>
                </c:pt>
                <c:pt idx="37">
                  <c:v>2.3025833333333336</c:v>
                </c:pt>
                <c:pt idx="38">
                  <c:v>3.0315000000000007</c:v>
                </c:pt>
                <c:pt idx="39">
                  <c:v>3.5413750000000004</c:v>
                </c:pt>
                <c:pt idx="40">
                  <c:v>2.6972916666666671</c:v>
                </c:pt>
                <c:pt idx="41">
                  <c:v>1.8710416666666667</c:v>
                </c:pt>
                <c:pt idx="42">
                  <c:v>1.7179166666666668</c:v>
                </c:pt>
                <c:pt idx="43">
                  <c:v>6.3886666666666674</c:v>
                </c:pt>
                <c:pt idx="44">
                  <c:v>6.9057499999999994</c:v>
                </c:pt>
                <c:pt idx="45">
                  <c:v>6.4839583333333346</c:v>
                </c:pt>
                <c:pt idx="46">
                  <c:v>6.3874999999999993</c:v>
                </c:pt>
                <c:pt idx="47">
                  <c:v>3.168625</c:v>
                </c:pt>
                <c:pt idx="48">
                  <c:v>0.92545833333333338</c:v>
                </c:pt>
                <c:pt idx="49">
                  <c:v>1.8400416666666666</c:v>
                </c:pt>
                <c:pt idx="50">
                  <c:v>0.71629166666666677</c:v>
                </c:pt>
                <c:pt idx="51">
                  <c:v>0.27287500000000009</c:v>
                </c:pt>
                <c:pt idx="52">
                  <c:v>0.67554166666666671</c:v>
                </c:pt>
                <c:pt idx="53">
                  <c:v>0.27504166666666657</c:v>
                </c:pt>
                <c:pt idx="54">
                  <c:v>0.32858333333333345</c:v>
                </c:pt>
                <c:pt idx="55">
                  <c:v>0.79270833333333368</c:v>
                </c:pt>
                <c:pt idx="56">
                  <c:v>2.4470833333333335</c:v>
                </c:pt>
                <c:pt idx="57">
                  <c:v>0.46400000000000002</c:v>
                </c:pt>
                <c:pt idx="59">
                  <c:v>0.81166666666666654</c:v>
                </c:pt>
                <c:pt idx="60">
                  <c:v>0.26754166666666668</c:v>
                </c:pt>
                <c:pt idx="61">
                  <c:v>1.420333333333333</c:v>
                </c:pt>
                <c:pt idx="62">
                  <c:v>1.4839166666666668</c:v>
                </c:pt>
                <c:pt idx="63">
                  <c:v>1.2771666666666661</c:v>
                </c:pt>
                <c:pt idx="64">
                  <c:v>0.84079166666666671</c:v>
                </c:pt>
                <c:pt idx="65">
                  <c:v>1.5446249999999995</c:v>
                </c:pt>
                <c:pt idx="66">
                  <c:v>0.67658333333333343</c:v>
                </c:pt>
                <c:pt idx="67">
                  <c:v>0.25904166666666661</c:v>
                </c:pt>
                <c:pt idx="68">
                  <c:v>0.54120833333333351</c:v>
                </c:pt>
                <c:pt idx="69">
                  <c:v>0.94058333333333344</c:v>
                </c:pt>
                <c:pt idx="70">
                  <c:v>0.97975000000000012</c:v>
                </c:pt>
                <c:pt idx="71">
                  <c:v>2.5168749999999989</c:v>
                </c:pt>
                <c:pt idx="72">
                  <c:v>1.3885000000000003</c:v>
                </c:pt>
                <c:pt idx="73">
                  <c:v>0.77170833333333355</c:v>
                </c:pt>
                <c:pt idx="74">
                  <c:v>1.4703749999999998</c:v>
                </c:pt>
                <c:pt idx="75">
                  <c:v>0.98120833333333368</c:v>
                </c:pt>
                <c:pt idx="76">
                  <c:v>0.31100000000000005</c:v>
                </c:pt>
                <c:pt idx="77">
                  <c:v>0.48529166666666662</c:v>
                </c:pt>
                <c:pt idx="78">
                  <c:v>0.43150000000000011</c:v>
                </c:pt>
                <c:pt idx="79">
                  <c:v>0.39737500000000003</c:v>
                </c:pt>
                <c:pt idx="80">
                  <c:v>0.64487500000000009</c:v>
                </c:pt>
                <c:pt idx="81">
                  <c:v>1.4376250000000002</c:v>
                </c:pt>
                <c:pt idx="82">
                  <c:v>1.3746666666666669</c:v>
                </c:pt>
                <c:pt idx="83">
                  <c:v>0.83900000000000008</c:v>
                </c:pt>
                <c:pt idx="84">
                  <c:v>1.0509583333333337</c:v>
                </c:pt>
                <c:pt idx="85">
                  <c:v>1.9205416666666668</c:v>
                </c:pt>
                <c:pt idx="86">
                  <c:v>1.3154166666666669</c:v>
                </c:pt>
                <c:pt idx="87">
                  <c:v>0.42104166666666681</c:v>
                </c:pt>
                <c:pt idx="88">
                  <c:v>0.93262499999999982</c:v>
                </c:pt>
                <c:pt idx="89">
                  <c:v>1.51875</c:v>
                </c:pt>
                <c:pt idx="90">
                  <c:v>0.98483333333333345</c:v>
                </c:pt>
                <c:pt idx="91">
                  <c:v>1.2054999999999998</c:v>
                </c:pt>
                <c:pt idx="92">
                  <c:v>1.3037083333333335</c:v>
                </c:pt>
                <c:pt idx="93">
                  <c:v>2.9557083333333329</c:v>
                </c:pt>
                <c:pt idx="94">
                  <c:v>2.1195416666666671</c:v>
                </c:pt>
                <c:pt idx="95">
                  <c:v>0.33391666666666681</c:v>
                </c:pt>
                <c:pt idx="96">
                  <c:v>1.0650000000000002</c:v>
                </c:pt>
                <c:pt idx="97">
                  <c:v>2.2336666666666671</c:v>
                </c:pt>
                <c:pt idx="98">
                  <c:v>2.816583333333333</c:v>
                </c:pt>
                <c:pt idx="99">
                  <c:v>0.60479166666666673</c:v>
                </c:pt>
                <c:pt idx="100">
                  <c:v>0.30554166666666671</c:v>
                </c:pt>
                <c:pt idx="101">
                  <c:v>0.35870833333333335</c:v>
                </c:pt>
                <c:pt idx="102">
                  <c:v>0.4235000000000001</c:v>
                </c:pt>
                <c:pt idx="103">
                  <c:v>1.156166666666667</c:v>
                </c:pt>
                <c:pt idx="104">
                  <c:v>1.8513333333333335</c:v>
                </c:pt>
                <c:pt idx="105">
                  <c:v>3.3430416666666662</c:v>
                </c:pt>
                <c:pt idx="106">
                  <c:v>2.578416666666667</c:v>
                </c:pt>
                <c:pt idx="107">
                  <c:v>1.938791666666666</c:v>
                </c:pt>
                <c:pt idx="108">
                  <c:v>0.20991666666666672</c:v>
                </c:pt>
                <c:pt idx="109">
                  <c:v>0.3097916666666668</c:v>
                </c:pt>
                <c:pt idx="110">
                  <c:v>1.9289583333333333</c:v>
                </c:pt>
                <c:pt idx="111">
                  <c:v>1.5067916666666668</c:v>
                </c:pt>
                <c:pt idx="112">
                  <c:v>3.7178333333333335</c:v>
                </c:pt>
                <c:pt idx="113">
                  <c:v>5.3834999999999988</c:v>
                </c:pt>
                <c:pt idx="114">
                  <c:v>3.0470833333333336</c:v>
                </c:pt>
                <c:pt idx="115">
                  <c:v>0.41395833333333332</c:v>
                </c:pt>
                <c:pt idx="116">
                  <c:v>0.50362499999999988</c:v>
                </c:pt>
                <c:pt idx="117">
                  <c:v>1.2028749999999997</c:v>
                </c:pt>
                <c:pt idx="118">
                  <c:v>1.9528749999999999</c:v>
                </c:pt>
                <c:pt idx="119">
                  <c:v>2.1776249999999999</c:v>
                </c:pt>
                <c:pt idx="120">
                  <c:v>3.0154583333333322</c:v>
                </c:pt>
                <c:pt idx="121">
                  <c:v>3.3062083333333327</c:v>
                </c:pt>
                <c:pt idx="122">
                  <c:v>2.5716249999999996</c:v>
                </c:pt>
                <c:pt idx="123">
                  <c:v>0.46220833333333333</c:v>
                </c:pt>
                <c:pt idx="124">
                  <c:v>0.2511250000000001</c:v>
                </c:pt>
                <c:pt idx="125">
                  <c:v>0.17725000000000002</c:v>
                </c:pt>
                <c:pt idx="126">
                  <c:v>0.16708333333333339</c:v>
                </c:pt>
                <c:pt idx="127">
                  <c:v>2.5041666666666677E-2</c:v>
                </c:pt>
                <c:pt idx="128">
                  <c:v>7.0625000000000007E-2</c:v>
                </c:pt>
                <c:pt idx="129">
                  <c:v>0.11833333333333336</c:v>
                </c:pt>
                <c:pt idx="130">
                  <c:v>0.3360833333333334</c:v>
                </c:pt>
                <c:pt idx="131">
                  <c:v>0.13608333333333342</c:v>
                </c:pt>
                <c:pt idx="132">
                  <c:v>0.24008333333333337</c:v>
                </c:pt>
                <c:pt idx="133">
                  <c:v>0.1503333333333334</c:v>
                </c:pt>
                <c:pt idx="134">
                  <c:v>0.26508333333333334</c:v>
                </c:pt>
                <c:pt idx="135">
                  <c:v>0.30858333333333332</c:v>
                </c:pt>
                <c:pt idx="136">
                  <c:v>0.11870833333333332</c:v>
                </c:pt>
                <c:pt idx="137">
                  <c:v>0.40737500000000015</c:v>
                </c:pt>
                <c:pt idx="138">
                  <c:v>0.36008333333333337</c:v>
                </c:pt>
                <c:pt idx="139">
                  <c:v>0.67641666666666678</c:v>
                </c:pt>
                <c:pt idx="140">
                  <c:v>0.30366666666666681</c:v>
                </c:pt>
                <c:pt idx="141">
                  <c:v>9.6291666666666692E-2</c:v>
                </c:pt>
                <c:pt idx="142">
                  <c:v>8.7625000000000022E-2</c:v>
                </c:pt>
                <c:pt idx="143">
                  <c:v>7.1105263157894727E-2</c:v>
                </c:pt>
                <c:pt idx="144">
                  <c:v>5.6208333333333332E-2</c:v>
                </c:pt>
                <c:pt idx="145">
                  <c:v>0.20425000000000004</c:v>
                </c:pt>
                <c:pt idx="146">
                  <c:v>0.37395833333333334</c:v>
                </c:pt>
                <c:pt idx="147">
                  <c:v>0.19942105263157897</c:v>
                </c:pt>
                <c:pt idx="148">
                  <c:v>0.12608333333333338</c:v>
                </c:pt>
                <c:pt idx="149">
                  <c:v>0.26116666666666671</c:v>
                </c:pt>
                <c:pt idx="150">
                  <c:v>0.24241666666666672</c:v>
                </c:pt>
                <c:pt idx="151">
                  <c:v>0.31550000000000006</c:v>
                </c:pt>
                <c:pt idx="152">
                  <c:v>9.1666666666666702E-2</c:v>
                </c:pt>
                <c:pt idx="153">
                  <c:v>0.18983333333333338</c:v>
                </c:pt>
                <c:pt idx="154">
                  <c:v>0.52883333333333338</c:v>
                </c:pt>
                <c:pt idx="155">
                  <c:v>1.1510833333333337</c:v>
                </c:pt>
                <c:pt idx="156">
                  <c:v>2.2393333333333332</c:v>
                </c:pt>
                <c:pt idx="157">
                  <c:v>0.58395833333333325</c:v>
                </c:pt>
                <c:pt idx="158">
                  <c:v>1.5493750000000002</c:v>
                </c:pt>
                <c:pt idx="159">
                  <c:v>1.2758749999999996</c:v>
                </c:pt>
                <c:pt idx="160">
                  <c:v>2.4938750000000001</c:v>
                </c:pt>
                <c:pt idx="161">
                  <c:v>2.008458333333333</c:v>
                </c:pt>
                <c:pt idx="162">
                  <c:v>3.5410833333333329</c:v>
                </c:pt>
                <c:pt idx="163">
                  <c:v>1.6642916666666665</c:v>
                </c:pt>
                <c:pt idx="164">
                  <c:v>1.6387499999999999</c:v>
                </c:pt>
                <c:pt idx="165">
                  <c:v>0.82925000000000004</c:v>
                </c:pt>
                <c:pt idx="166">
                  <c:v>0.81554166666666672</c:v>
                </c:pt>
                <c:pt idx="167">
                  <c:v>0.6375833333333335</c:v>
                </c:pt>
                <c:pt idx="168">
                  <c:v>0.40062500000000001</c:v>
                </c:pt>
                <c:pt idx="169">
                  <c:v>1.7318333333333336</c:v>
                </c:pt>
                <c:pt idx="170">
                  <c:v>2.3780416666666668</c:v>
                </c:pt>
                <c:pt idx="171">
                  <c:v>2.0606249999999999</c:v>
                </c:pt>
                <c:pt idx="172">
                  <c:v>2.411999999999999</c:v>
                </c:pt>
                <c:pt idx="173">
                  <c:v>3.1861249999999992</c:v>
                </c:pt>
                <c:pt idx="174">
                  <c:v>2.8511666666666664</c:v>
                </c:pt>
                <c:pt idx="175">
                  <c:v>4.5332083333333353</c:v>
                </c:pt>
                <c:pt idx="176">
                  <c:v>2.8239999999999998</c:v>
                </c:pt>
                <c:pt idx="177">
                  <c:v>3.6163749999999997</c:v>
                </c:pt>
                <c:pt idx="178">
                  <c:v>0.59720833333333334</c:v>
                </c:pt>
                <c:pt idx="179">
                  <c:v>0.27354166666666668</c:v>
                </c:pt>
                <c:pt idx="180">
                  <c:v>0.99570833333333342</c:v>
                </c:pt>
                <c:pt idx="181">
                  <c:v>2.633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List2!$D$4</c:f>
              <c:strCache>
                <c:ptCount val="1"/>
                <c:pt idx="0">
                  <c:v>MAX PM1</c:v>
                </c:pt>
              </c:strCache>
            </c:strRef>
          </c:tx>
          <c:marker>
            <c:symbol val="none"/>
          </c:marker>
          <c:val>
            <c:numRef>
              <c:f>List2!$D$5:$D$186</c:f>
              <c:numCache>
                <c:formatCode>0.00</c:formatCode>
                <c:ptCount val="182"/>
                <c:pt idx="0">
                  <c:v>3.8309999999999995</c:v>
                </c:pt>
                <c:pt idx="1">
                  <c:v>3.758</c:v>
                </c:pt>
                <c:pt idx="2">
                  <c:v>0.45300000000000001</c:v>
                </c:pt>
                <c:pt idx="3">
                  <c:v>0.90900000000000003</c:v>
                </c:pt>
                <c:pt idx="4">
                  <c:v>0.30900000000000005</c:v>
                </c:pt>
                <c:pt idx="5">
                  <c:v>1.4929999999999999</c:v>
                </c:pt>
                <c:pt idx="6">
                  <c:v>4.9080000000000004</c:v>
                </c:pt>
                <c:pt idx="7">
                  <c:v>6.5419999999999998</c:v>
                </c:pt>
                <c:pt idx="8">
                  <c:v>5.1569999999999991</c:v>
                </c:pt>
                <c:pt idx="9">
                  <c:v>2.7109999999999999</c:v>
                </c:pt>
                <c:pt idx="10">
                  <c:v>7.4489999999999998</c:v>
                </c:pt>
                <c:pt idx="11">
                  <c:v>6.0730000000000004</c:v>
                </c:pt>
                <c:pt idx="12">
                  <c:v>0.72300000000000009</c:v>
                </c:pt>
                <c:pt idx="13">
                  <c:v>0.66000000000000014</c:v>
                </c:pt>
                <c:pt idx="14">
                  <c:v>0.96900000000000008</c:v>
                </c:pt>
                <c:pt idx="15">
                  <c:v>1.887</c:v>
                </c:pt>
                <c:pt idx="16">
                  <c:v>6.7210000000000001</c:v>
                </c:pt>
                <c:pt idx="17">
                  <c:v>3.4339999999999997</c:v>
                </c:pt>
                <c:pt idx="18">
                  <c:v>26.155000000000001</c:v>
                </c:pt>
                <c:pt idx="19">
                  <c:v>7.9939999999999998</c:v>
                </c:pt>
                <c:pt idx="20">
                  <c:v>26.047000000000001</c:v>
                </c:pt>
                <c:pt idx="21">
                  <c:v>7.7009999999999996</c:v>
                </c:pt>
                <c:pt idx="22">
                  <c:v>17.967999999999996</c:v>
                </c:pt>
                <c:pt idx="23">
                  <c:v>11.105</c:v>
                </c:pt>
                <c:pt idx="24">
                  <c:v>7.5780000000000003</c:v>
                </c:pt>
                <c:pt idx="25">
                  <c:v>5.9210000000000003</c:v>
                </c:pt>
                <c:pt idx="26">
                  <c:v>9.1369999999999987</c:v>
                </c:pt>
                <c:pt idx="27">
                  <c:v>8.7000000000000011</c:v>
                </c:pt>
                <c:pt idx="28">
                  <c:v>4.7610000000000001</c:v>
                </c:pt>
                <c:pt idx="29">
                  <c:v>8.1860000000000035</c:v>
                </c:pt>
                <c:pt idx="30">
                  <c:v>4.266</c:v>
                </c:pt>
                <c:pt idx="31">
                  <c:v>5.8939999999999992</c:v>
                </c:pt>
                <c:pt idx="32">
                  <c:v>5.6360000000000001</c:v>
                </c:pt>
                <c:pt idx="33">
                  <c:v>7.4969999999999999</c:v>
                </c:pt>
                <c:pt idx="34">
                  <c:v>6.8079999999999989</c:v>
                </c:pt>
                <c:pt idx="35">
                  <c:v>7.3719999999999999</c:v>
                </c:pt>
                <c:pt idx="36">
                  <c:v>3.8379999999999996</c:v>
                </c:pt>
                <c:pt idx="37">
                  <c:v>3.8499999999999996</c:v>
                </c:pt>
                <c:pt idx="38">
                  <c:v>4.0430000000000001</c:v>
                </c:pt>
                <c:pt idx="39">
                  <c:v>4.3760000000000003</c:v>
                </c:pt>
                <c:pt idx="40">
                  <c:v>3.9519999999999995</c:v>
                </c:pt>
                <c:pt idx="41">
                  <c:v>2.46</c:v>
                </c:pt>
                <c:pt idx="42">
                  <c:v>2.5619999999999998</c:v>
                </c:pt>
                <c:pt idx="43">
                  <c:v>22.693999999999999</c:v>
                </c:pt>
                <c:pt idx="44">
                  <c:v>14.19</c:v>
                </c:pt>
                <c:pt idx="45">
                  <c:v>23.482999999999997</c:v>
                </c:pt>
                <c:pt idx="46">
                  <c:v>15.101000000000001</c:v>
                </c:pt>
                <c:pt idx="47">
                  <c:v>10.959000000000001</c:v>
                </c:pt>
                <c:pt idx="48">
                  <c:v>4.1159999999999988</c:v>
                </c:pt>
                <c:pt idx="49">
                  <c:v>11.271000000000001</c:v>
                </c:pt>
                <c:pt idx="50">
                  <c:v>2.2280000000000002</c:v>
                </c:pt>
                <c:pt idx="51">
                  <c:v>0.64100000000000013</c:v>
                </c:pt>
                <c:pt idx="52">
                  <c:v>2.3479999999999999</c:v>
                </c:pt>
                <c:pt idx="53">
                  <c:v>0.95900000000000007</c:v>
                </c:pt>
                <c:pt idx="54">
                  <c:v>1.881</c:v>
                </c:pt>
                <c:pt idx="55">
                  <c:v>2.3649999999999998</c:v>
                </c:pt>
                <c:pt idx="56">
                  <c:v>5.7619999999999996</c:v>
                </c:pt>
                <c:pt idx="57">
                  <c:v>2.3259999999999996</c:v>
                </c:pt>
                <c:pt idx="59">
                  <c:v>2.6949999999999998</c:v>
                </c:pt>
                <c:pt idx="60">
                  <c:v>0.91100000000000003</c:v>
                </c:pt>
                <c:pt idx="61">
                  <c:v>3.4909999999999997</c:v>
                </c:pt>
                <c:pt idx="62">
                  <c:v>4.085</c:v>
                </c:pt>
                <c:pt idx="63">
                  <c:v>8.0020000000000007</c:v>
                </c:pt>
                <c:pt idx="64">
                  <c:v>2.3939999999999997</c:v>
                </c:pt>
                <c:pt idx="65">
                  <c:v>5.5720000000000001</c:v>
                </c:pt>
                <c:pt idx="66">
                  <c:v>1.7989999999999997</c:v>
                </c:pt>
                <c:pt idx="67">
                  <c:v>1.29</c:v>
                </c:pt>
                <c:pt idx="68">
                  <c:v>2.7770000000000001</c:v>
                </c:pt>
                <c:pt idx="69">
                  <c:v>2.1429999999999998</c:v>
                </c:pt>
                <c:pt idx="70">
                  <c:v>2.0470000000000002</c:v>
                </c:pt>
                <c:pt idx="71">
                  <c:v>6.7729999999999997</c:v>
                </c:pt>
                <c:pt idx="72">
                  <c:v>6.4390000000000009</c:v>
                </c:pt>
                <c:pt idx="73">
                  <c:v>3.1179999999999999</c:v>
                </c:pt>
                <c:pt idx="74">
                  <c:v>4.3579999999999988</c:v>
                </c:pt>
                <c:pt idx="75">
                  <c:v>3.0019999999999998</c:v>
                </c:pt>
                <c:pt idx="76">
                  <c:v>0.78</c:v>
                </c:pt>
                <c:pt idx="77">
                  <c:v>1.9279999999999997</c:v>
                </c:pt>
                <c:pt idx="78">
                  <c:v>0.84000000000000008</c:v>
                </c:pt>
                <c:pt idx="79">
                  <c:v>1.0900000000000001</c:v>
                </c:pt>
                <c:pt idx="80">
                  <c:v>1.7309999999999999</c:v>
                </c:pt>
                <c:pt idx="81">
                  <c:v>3.2429999999999999</c:v>
                </c:pt>
                <c:pt idx="82">
                  <c:v>3.8609999999999998</c:v>
                </c:pt>
                <c:pt idx="83">
                  <c:v>3.2050000000000001</c:v>
                </c:pt>
                <c:pt idx="84">
                  <c:v>5.3579999999999988</c:v>
                </c:pt>
                <c:pt idx="85">
                  <c:v>5.7219999999999995</c:v>
                </c:pt>
                <c:pt idx="86">
                  <c:v>4.2350000000000003</c:v>
                </c:pt>
                <c:pt idx="87">
                  <c:v>1.153</c:v>
                </c:pt>
                <c:pt idx="88">
                  <c:v>3.9179999999999997</c:v>
                </c:pt>
                <c:pt idx="89">
                  <c:v>3.5419999999999998</c:v>
                </c:pt>
                <c:pt idx="90">
                  <c:v>1.7269999999999999</c:v>
                </c:pt>
                <c:pt idx="91">
                  <c:v>1.9019999999999997</c:v>
                </c:pt>
                <c:pt idx="92">
                  <c:v>4.8490000000000002</c:v>
                </c:pt>
                <c:pt idx="93">
                  <c:v>9.6010000000000009</c:v>
                </c:pt>
                <c:pt idx="94">
                  <c:v>3.2469999999999999</c:v>
                </c:pt>
                <c:pt idx="95">
                  <c:v>1.004</c:v>
                </c:pt>
                <c:pt idx="96">
                  <c:v>1.9680000000000002</c:v>
                </c:pt>
                <c:pt idx="97">
                  <c:v>3.5619999999999998</c:v>
                </c:pt>
                <c:pt idx="98">
                  <c:v>4.363999999999999</c:v>
                </c:pt>
                <c:pt idx="99">
                  <c:v>1.171</c:v>
                </c:pt>
                <c:pt idx="100">
                  <c:v>0.74400000000000011</c:v>
                </c:pt>
                <c:pt idx="101">
                  <c:v>0.69000000000000006</c:v>
                </c:pt>
                <c:pt idx="102">
                  <c:v>1.9159999999999997</c:v>
                </c:pt>
                <c:pt idx="103">
                  <c:v>3.9969999999999994</c:v>
                </c:pt>
                <c:pt idx="104">
                  <c:v>3.778</c:v>
                </c:pt>
                <c:pt idx="105">
                  <c:v>5.0679999999999987</c:v>
                </c:pt>
                <c:pt idx="106">
                  <c:v>7.6099999999999994</c:v>
                </c:pt>
                <c:pt idx="107">
                  <c:v>6.2110000000000003</c:v>
                </c:pt>
                <c:pt idx="108">
                  <c:v>0.40100000000000002</c:v>
                </c:pt>
                <c:pt idx="109">
                  <c:v>0.68600000000000005</c:v>
                </c:pt>
                <c:pt idx="110">
                  <c:v>4.8929999999999989</c:v>
                </c:pt>
                <c:pt idx="111">
                  <c:v>3.7319999999999998</c:v>
                </c:pt>
                <c:pt idx="112">
                  <c:v>6.2679999999999989</c:v>
                </c:pt>
                <c:pt idx="113">
                  <c:v>9.5339999999999989</c:v>
                </c:pt>
                <c:pt idx="114">
                  <c:v>9.7900000000000009</c:v>
                </c:pt>
                <c:pt idx="115">
                  <c:v>1.028</c:v>
                </c:pt>
                <c:pt idx="116">
                  <c:v>0.89500000000000002</c:v>
                </c:pt>
                <c:pt idx="117">
                  <c:v>4.262999999999999</c:v>
                </c:pt>
                <c:pt idx="118">
                  <c:v>3.9470000000000001</c:v>
                </c:pt>
                <c:pt idx="119">
                  <c:v>4.4760000000000009</c:v>
                </c:pt>
                <c:pt idx="120">
                  <c:v>7.5990000000000002</c:v>
                </c:pt>
                <c:pt idx="121">
                  <c:v>5.7190000000000003</c:v>
                </c:pt>
                <c:pt idx="122">
                  <c:v>5.6529999999999987</c:v>
                </c:pt>
                <c:pt idx="123">
                  <c:v>0.82600000000000007</c:v>
                </c:pt>
                <c:pt idx="124">
                  <c:v>0.45300000000000001</c:v>
                </c:pt>
                <c:pt idx="125">
                  <c:v>0.41900000000000004</c:v>
                </c:pt>
                <c:pt idx="126">
                  <c:v>0.41400000000000003</c:v>
                </c:pt>
                <c:pt idx="127">
                  <c:v>0.38000000000000006</c:v>
                </c:pt>
                <c:pt idx="128">
                  <c:v>9.3000000000000041E-2</c:v>
                </c:pt>
                <c:pt idx="129">
                  <c:v>0.2970000000000001</c:v>
                </c:pt>
                <c:pt idx="130">
                  <c:v>0.77600000000000013</c:v>
                </c:pt>
                <c:pt idx="131">
                  <c:v>0.44500000000000001</c:v>
                </c:pt>
                <c:pt idx="132">
                  <c:v>0.52700000000000002</c:v>
                </c:pt>
                <c:pt idx="133">
                  <c:v>0.26300000000000001</c:v>
                </c:pt>
                <c:pt idx="134">
                  <c:v>0.69799999999999995</c:v>
                </c:pt>
                <c:pt idx="135">
                  <c:v>0.74500000000000011</c:v>
                </c:pt>
                <c:pt idx="136">
                  <c:v>0.18500000000000003</c:v>
                </c:pt>
                <c:pt idx="137">
                  <c:v>1.046</c:v>
                </c:pt>
                <c:pt idx="138">
                  <c:v>0.57700000000000007</c:v>
                </c:pt>
                <c:pt idx="139">
                  <c:v>1.3939999999999997</c:v>
                </c:pt>
                <c:pt idx="140">
                  <c:v>0.94099999999999995</c:v>
                </c:pt>
                <c:pt idx="141">
                  <c:v>0.14900000000000002</c:v>
                </c:pt>
                <c:pt idx="142">
                  <c:v>0.11899999999999998</c:v>
                </c:pt>
                <c:pt idx="143">
                  <c:v>9.7000000000000003E-2</c:v>
                </c:pt>
                <c:pt idx="144">
                  <c:v>0.19500000000000001</c:v>
                </c:pt>
                <c:pt idx="145">
                  <c:v>0.38100000000000006</c:v>
                </c:pt>
                <c:pt idx="146">
                  <c:v>0.82299999999999995</c:v>
                </c:pt>
                <c:pt idx="147">
                  <c:v>0.58899999999999997</c:v>
                </c:pt>
                <c:pt idx="148">
                  <c:v>0.27200000000000002</c:v>
                </c:pt>
                <c:pt idx="149">
                  <c:v>0.37400000000000005</c:v>
                </c:pt>
                <c:pt idx="150">
                  <c:v>0.51900000000000002</c:v>
                </c:pt>
                <c:pt idx="151">
                  <c:v>0.63800000000000012</c:v>
                </c:pt>
                <c:pt idx="152">
                  <c:v>0.32900000000000007</c:v>
                </c:pt>
                <c:pt idx="153">
                  <c:v>0.39400000000000007</c:v>
                </c:pt>
                <c:pt idx="154">
                  <c:v>2.5159999999999996</c:v>
                </c:pt>
                <c:pt idx="155">
                  <c:v>4.085</c:v>
                </c:pt>
                <c:pt idx="156">
                  <c:v>5.8490000000000002</c:v>
                </c:pt>
                <c:pt idx="157">
                  <c:v>1.6839999999999997</c:v>
                </c:pt>
                <c:pt idx="158">
                  <c:v>2.4159999999999995</c:v>
                </c:pt>
                <c:pt idx="159">
                  <c:v>1.6930000000000001</c:v>
                </c:pt>
                <c:pt idx="160">
                  <c:v>6.57</c:v>
                </c:pt>
                <c:pt idx="161">
                  <c:v>3.3109999999999995</c:v>
                </c:pt>
                <c:pt idx="162">
                  <c:v>5.9300000000000006</c:v>
                </c:pt>
                <c:pt idx="163">
                  <c:v>3.1959999999999997</c:v>
                </c:pt>
                <c:pt idx="164">
                  <c:v>2.4689999999999999</c:v>
                </c:pt>
                <c:pt idx="165">
                  <c:v>1.169</c:v>
                </c:pt>
                <c:pt idx="166">
                  <c:v>3.2090000000000001</c:v>
                </c:pt>
                <c:pt idx="167">
                  <c:v>2.8339999999999996</c:v>
                </c:pt>
                <c:pt idx="168">
                  <c:v>2.246</c:v>
                </c:pt>
                <c:pt idx="169">
                  <c:v>6.6119999999999992</c:v>
                </c:pt>
                <c:pt idx="170">
                  <c:v>4.2590000000000003</c:v>
                </c:pt>
                <c:pt idx="171">
                  <c:v>5.1609999999999987</c:v>
                </c:pt>
                <c:pt idx="172">
                  <c:v>3.7789999999999999</c:v>
                </c:pt>
                <c:pt idx="173">
                  <c:v>9.09</c:v>
                </c:pt>
                <c:pt idx="174">
                  <c:v>6.855999999999999</c:v>
                </c:pt>
                <c:pt idx="175">
                  <c:v>10.325000000000001</c:v>
                </c:pt>
                <c:pt idx="176">
                  <c:v>3.9659999999999997</c:v>
                </c:pt>
                <c:pt idx="177">
                  <c:v>4.9909999999999997</c:v>
                </c:pt>
                <c:pt idx="178">
                  <c:v>1.6559999999999997</c:v>
                </c:pt>
                <c:pt idx="179">
                  <c:v>0.64300000000000013</c:v>
                </c:pt>
                <c:pt idx="180">
                  <c:v>3.9729999999999994</c:v>
                </c:pt>
                <c:pt idx="181">
                  <c:v>4.802999999999999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List2!$E$4</c:f>
              <c:strCache>
                <c:ptCount val="1"/>
                <c:pt idx="0">
                  <c:v>AP PM2,5</c:v>
                </c:pt>
              </c:strCache>
            </c:strRef>
          </c:tx>
          <c:marker>
            <c:symbol val="none"/>
          </c:marker>
          <c:val>
            <c:numRef>
              <c:f>List2!$E$5:$E$186</c:f>
              <c:numCache>
                <c:formatCode>0.00</c:formatCode>
                <c:ptCount val="182"/>
                <c:pt idx="0">
                  <c:v>83.916666666666686</c:v>
                </c:pt>
                <c:pt idx="1">
                  <c:v>34.541666666666643</c:v>
                </c:pt>
                <c:pt idx="2">
                  <c:v>4.4166666666666679</c:v>
                </c:pt>
                <c:pt idx="3">
                  <c:v>4.8571428571428559</c:v>
                </c:pt>
                <c:pt idx="4">
                  <c:v>8.3333333333333357</c:v>
                </c:pt>
                <c:pt idx="5">
                  <c:v>13.041666666666666</c:v>
                </c:pt>
                <c:pt idx="6">
                  <c:v>29.958333333333321</c:v>
                </c:pt>
                <c:pt idx="7">
                  <c:v>54.75</c:v>
                </c:pt>
                <c:pt idx="8">
                  <c:v>18.458333333333321</c:v>
                </c:pt>
                <c:pt idx="9">
                  <c:v>28.916666666666668</c:v>
                </c:pt>
                <c:pt idx="10">
                  <c:v>57.66666666666665</c:v>
                </c:pt>
                <c:pt idx="11">
                  <c:v>11.666666666666668</c:v>
                </c:pt>
                <c:pt idx="12">
                  <c:v>6.2083333333333339</c:v>
                </c:pt>
                <c:pt idx="13">
                  <c:v>6.9583333333333339</c:v>
                </c:pt>
                <c:pt idx="14">
                  <c:v>6.875</c:v>
                </c:pt>
                <c:pt idx="15">
                  <c:v>11.5</c:v>
                </c:pt>
                <c:pt idx="16">
                  <c:v>18.25</c:v>
                </c:pt>
                <c:pt idx="17">
                  <c:v>25.041666666666668</c:v>
                </c:pt>
                <c:pt idx="18">
                  <c:v>106.70833333333331</c:v>
                </c:pt>
                <c:pt idx="19">
                  <c:v>127.04347826086955</c:v>
                </c:pt>
                <c:pt idx="20">
                  <c:v>120.62499999999999</c:v>
                </c:pt>
                <c:pt idx="21">
                  <c:v>62.583333333333336</c:v>
                </c:pt>
                <c:pt idx="22">
                  <c:v>97.916666666666686</c:v>
                </c:pt>
                <c:pt idx="23">
                  <c:v>52.66666666666665</c:v>
                </c:pt>
                <c:pt idx="24">
                  <c:v>48.16666666666665</c:v>
                </c:pt>
                <c:pt idx="25">
                  <c:v>40.333333333333336</c:v>
                </c:pt>
                <c:pt idx="26">
                  <c:v>42.625000000000007</c:v>
                </c:pt>
                <c:pt idx="27">
                  <c:v>54.083333333333336</c:v>
                </c:pt>
                <c:pt idx="28">
                  <c:v>68.791666666666686</c:v>
                </c:pt>
                <c:pt idx="29">
                  <c:v>92.5</c:v>
                </c:pt>
                <c:pt idx="30">
                  <c:v>54.25</c:v>
                </c:pt>
                <c:pt idx="31">
                  <c:v>89.333333333333314</c:v>
                </c:pt>
                <c:pt idx="32">
                  <c:v>54.375</c:v>
                </c:pt>
                <c:pt idx="33">
                  <c:v>79.083333333333314</c:v>
                </c:pt>
                <c:pt idx="34">
                  <c:v>44.375</c:v>
                </c:pt>
                <c:pt idx="35">
                  <c:v>44.958333333333336</c:v>
                </c:pt>
                <c:pt idx="36">
                  <c:v>34.125000000000007</c:v>
                </c:pt>
                <c:pt idx="37">
                  <c:v>47.833333333333336</c:v>
                </c:pt>
                <c:pt idx="38">
                  <c:v>51.916666666666643</c:v>
                </c:pt>
                <c:pt idx="39">
                  <c:v>56.541666666666643</c:v>
                </c:pt>
                <c:pt idx="40">
                  <c:v>44.625000000000007</c:v>
                </c:pt>
                <c:pt idx="41">
                  <c:v>49.083333333333336</c:v>
                </c:pt>
                <c:pt idx="42">
                  <c:v>39.083333333333336</c:v>
                </c:pt>
                <c:pt idx="43">
                  <c:v>76.833333333333314</c:v>
                </c:pt>
                <c:pt idx="44">
                  <c:v>82.333333333333314</c:v>
                </c:pt>
                <c:pt idx="45">
                  <c:v>87.5</c:v>
                </c:pt>
                <c:pt idx="46">
                  <c:v>96.208333333333314</c:v>
                </c:pt>
                <c:pt idx="47">
                  <c:v>46</c:v>
                </c:pt>
                <c:pt idx="48">
                  <c:v>11.791666666666666</c:v>
                </c:pt>
                <c:pt idx="49">
                  <c:v>20.5</c:v>
                </c:pt>
                <c:pt idx="50">
                  <c:v>15.25</c:v>
                </c:pt>
                <c:pt idx="51">
                  <c:v>8.0833333333333357</c:v>
                </c:pt>
                <c:pt idx="52">
                  <c:v>8</c:v>
                </c:pt>
                <c:pt idx="53">
                  <c:v>6.7916666666666679</c:v>
                </c:pt>
                <c:pt idx="54">
                  <c:v>8.9166666666666679</c:v>
                </c:pt>
                <c:pt idx="55">
                  <c:v>7.5</c:v>
                </c:pt>
                <c:pt idx="56">
                  <c:v>19.541666666666668</c:v>
                </c:pt>
                <c:pt idx="57">
                  <c:v>19.291666666666668</c:v>
                </c:pt>
                <c:pt idx="59">
                  <c:v>11.916666666666668</c:v>
                </c:pt>
                <c:pt idx="60">
                  <c:v>10.333333333333334</c:v>
                </c:pt>
                <c:pt idx="61">
                  <c:v>10.791666666666666</c:v>
                </c:pt>
                <c:pt idx="62">
                  <c:v>24.75</c:v>
                </c:pt>
                <c:pt idx="63">
                  <c:v>17.125</c:v>
                </c:pt>
                <c:pt idx="64">
                  <c:v>8.7083333333333339</c:v>
                </c:pt>
                <c:pt idx="65">
                  <c:v>13.90909090909091</c:v>
                </c:pt>
                <c:pt idx="66">
                  <c:v>19.791666666666668</c:v>
                </c:pt>
                <c:pt idx="67">
                  <c:v>8.125</c:v>
                </c:pt>
                <c:pt idx="68">
                  <c:v>6.5833333333333339</c:v>
                </c:pt>
                <c:pt idx="69">
                  <c:v>12.416666666666668</c:v>
                </c:pt>
                <c:pt idx="70">
                  <c:v>20.916666666666668</c:v>
                </c:pt>
                <c:pt idx="71">
                  <c:v>34.333333333333336</c:v>
                </c:pt>
                <c:pt idx="72">
                  <c:v>26.875</c:v>
                </c:pt>
                <c:pt idx="73">
                  <c:v>18.416666666666668</c:v>
                </c:pt>
                <c:pt idx="74">
                  <c:v>13.625</c:v>
                </c:pt>
                <c:pt idx="75">
                  <c:v>24.875</c:v>
                </c:pt>
                <c:pt idx="76">
                  <c:v>10.625</c:v>
                </c:pt>
                <c:pt idx="77">
                  <c:v>10.208333333333332</c:v>
                </c:pt>
                <c:pt idx="78">
                  <c:v>7.1249999999999991</c:v>
                </c:pt>
                <c:pt idx="79">
                  <c:v>9.0833333333333357</c:v>
                </c:pt>
                <c:pt idx="80">
                  <c:v>7.1249999999999991</c:v>
                </c:pt>
                <c:pt idx="81">
                  <c:v>26.416666666666668</c:v>
                </c:pt>
                <c:pt idx="82">
                  <c:v>21.958333333333321</c:v>
                </c:pt>
                <c:pt idx="83">
                  <c:v>17.458333333333321</c:v>
                </c:pt>
                <c:pt idx="84">
                  <c:v>12.75</c:v>
                </c:pt>
                <c:pt idx="85">
                  <c:v>21.958333333333321</c:v>
                </c:pt>
                <c:pt idx="86">
                  <c:v>20.40909090909091</c:v>
                </c:pt>
                <c:pt idx="87">
                  <c:v>14.291666666666666</c:v>
                </c:pt>
                <c:pt idx="88">
                  <c:v>13.375000000000002</c:v>
                </c:pt>
                <c:pt idx="89">
                  <c:v>21.375</c:v>
                </c:pt>
                <c:pt idx="90">
                  <c:v>9.8333333333333357</c:v>
                </c:pt>
                <c:pt idx="91">
                  <c:v>14.541666666666666</c:v>
                </c:pt>
                <c:pt idx="92">
                  <c:v>13.75</c:v>
                </c:pt>
                <c:pt idx="93">
                  <c:v>29.041666666666668</c:v>
                </c:pt>
                <c:pt idx="94">
                  <c:v>25.5</c:v>
                </c:pt>
                <c:pt idx="95">
                  <c:v>5.3333333333333339</c:v>
                </c:pt>
                <c:pt idx="96">
                  <c:v>10.875000000000002</c:v>
                </c:pt>
                <c:pt idx="97">
                  <c:v>33.708333333333343</c:v>
                </c:pt>
                <c:pt idx="98">
                  <c:v>36.875</c:v>
                </c:pt>
                <c:pt idx="99">
                  <c:v>8.1666666666666679</c:v>
                </c:pt>
                <c:pt idx="100">
                  <c:v>5.8333333333333339</c:v>
                </c:pt>
                <c:pt idx="101">
                  <c:v>5.25</c:v>
                </c:pt>
                <c:pt idx="102">
                  <c:v>8.4166666666666679</c:v>
                </c:pt>
                <c:pt idx="103">
                  <c:v>8.6875</c:v>
                </c:pt>
                <c:pt idx="104">
                  <c:v>17.166666666666668</c:v>
                </c:pt>
                <c:pt idx="105">
                  <c:v>34.66666666666665</c:v>
                </c:pt>
                <c:pt idx="106">
                  <c:v>21.208333333333321</c:v>
                </c:pt>
                <c:pt idx="107">
                  <c:v>14.625</c:v>
                </c:pt>
                <c:pt idx="108">
                  <c:v>5.0833333333333339</c:v>
                </c:pt>
                <c:pt idx="109">
                  <c:v>3.75</c:v>
                </c:pt>
                <c:pt idx="110">
                  <c:v>14.608695652173912</c:v>
                </c:pt>
                <c:pt idx="111">
                  <c:v>11.5</c:v>
                </c:pt>
                <c:pt idx="112">
                  <c:v>21.666666666666668</c:v>
                </c:pt>
                <c:pt idx="113">
                  <c:v>27.916666666666668</c:v>
                </c:pt>
                <c:pt idx="114">
                  <c:v>28.666666666666668</c:v>
                </c:pt>
                <c:pt idx="115">
                  <c:v>7.0833333333333339</c:v>
                </c:pt>
                <c:pt idx="116">
                  <c:v>6.5416666666666679</c:v>
                </c:pt>
                <c:pt idx="117">
                  <c:v>5.6249999999999991</c:v>
                </c:pt>
                <c:pt idx="118">
                  <c:v>23.041666666666668</c:v>
                </c:pt>
                <c:pt idx="119">
                  <c:v>20.458333333333321</c:v>
                </c:pt>
                <c:pt idx="120">
                  <c:v>30.791666666666668</c:v>
                </c:pt>
                <c:pt idx="121">
                  <c:v>32.409090909090907</c:v>
                </c:pt>
                <c:pt idx="123">
                  <c:v>5.352941176470587</c:v>
                </c:pt>
                <c:pt idx="124">
                  <c:v>4.166666666666667</c:v>
                </c:pt>
                <c:pt idx="125">
                  <c:v>7.2777777777777777</c:v>
                </c:pt>
                <c:pt idx="126">
                  <c:v>18.444444444444443</c:v>
                </c:pt>
                <c:pt idx="127">
                  <c:v>9.6666666666666679</c:v>
                </c:pt>
                <c:pt idx="128">
                  <c:v>7.3333333333333339</c:v>
                </c:pt>
                <c:pt idx="129">
                  <c:v>4.6249999999999991</c:v>
                </c:pt>
                <c:pt idx="130">
                  <c:v>19.333333333333325</c:v>
                </c:pt>
                <c:pt idx="131">
                  <c:v>14</c:v>
                </c:pt>
                <c:pt idx="132">
                  <c:v>11.333333333333334</c:v>
                </c:pt>
                <c:pt idx="133">
                  <c:v>4.0833333333333339</c:v>
                </c:pt>
                <c:pt idx="134">
                  <c:v>13.125</c:v>
                </c:pt>
                <c:pt idx="135">
                  <c:v>18.333333333333325</c:v>
                </c:pt>
                <c:pt idx="136">
                  <c:v>7</c:v>
                </c:pt>
                <c:pt idx="137">
                  <c:v>25</c:v>
                </c:pt>
                <c:pt idx="138">
                  <c:v>27.25</c:v>
                </c:pt>
                <c:pt idx="139">
                  <c:v>34</c:v>
                </c:pt>
                <c:pt idx="140">
                  <c:v>12.666666666666668</c:v>
                </c:pt>
                <c:pt idx="141">
                  <c:v>7.375</c:v>
                </c:pt>
                <c:pt idx="142">
                  <c:v>5.4583333333333339</c:v>
                </c:pt>
                <c:pt idx="143">
                  <c:v>5</c:v>
                </c:pt>
                <c:pt idx="144">
                  <c:v>3.0714285714285712</c:v>
                </c:pt>
                <c:pt idx="145">
                  <c:v>23.25</c:v>
                </c:pt>
                <c:pt idx="146">
                  <c:v>7.0714285714285712</c:v>
                </c:pt>
                <c:pt idx="147">
                  <c:v>12.272727272727275</c:v>
                </c:pt>
                <c:pt idx="148">
                  <c:v>11.291666666666666</c:v>
                </c:pt>
                <c:pt idx="149">
                  <c:v>21.416666666666668</c:v>
                </c:pt>
                <c:pt idx="150">
                  <c:v>16.375</c:v>
                </c:pt>
                <c:pt idx="151">
                  <c:v>29.708333333333321</c:v>
                </c:pt>
                <c:pt idx="152">
                  <c:v>8.25</c:v>
                </c:pt>
                <c:pt idx="153">
                  <c:v>5.166666666666667</c:v>
                </c:pt>
                <c:pt idx="154">
                  <c:v>4.1249999999999991</c:v>
                </c:pt>
                <c:pt idx="155">
                  <c:v>10.625</c:v>
                </c:pt>
                <c:pt idx="156">
                  <c:v>22.291666666666668</c:v>
                </c:pt>
                <c:pt idx="157">
                  <c:v>10.333333333333334</c:v>
                </c:pt>
                <c:pt idx="158">
                  <c:v>18.916666666666668</c:v>
                </c:pt>
                <c:pt idx="159">
                  <c:v>16.375</c:v>
                </c:pt>
                <c:pt idx="160">
                  <c:v>33.875</c:v>
                </c:pt>
                <c:pt idx="161">
                  <c:v>16.208333333333321</c:v>
                </c:pt>
                <c:pt idx="162">
                  <c:v>30.125</c:v>
                </c:pt>
                <c:pt idx="163">
                  <c:v>28.416666666666668</c:v>
                </c:pt>
                <c:pt idx="164">
                  <c:v>27.791666666666668</c:v>
                </c:pt>
                <c:pt idx="165">
                  <c:v>16.541666666666668</c:v>
                </c:pt>
                <c:pt idx="166">
                  <c:v>13.90909090909091</c:v>
                </c:pt>
                <c:pt idx="167">
                  <c:v>10.458333333333334</c:v>
                </c:pt>
                <c:pt idx="168">
                  <c:v>5.375</c:v>
                </c:pt>
                <c:pt idx="169">
                  <c:v>12.208333333333332</c:v>
                </c:pt>
                <c:pt idx="170">
                  <c:v>24.833333333333325</c:v>
                </c:pt>
                <c:pt idx="171">
                  <c:v>27.875</c:v>
                </c:pt>
                <c:pt idx="172">
                  <c:v>30.875</c:v>
                </c:pt>
                <c:pt idx="173">
                  <c:v>28.75</c:v>
                </c:pt>
                <c:pt idx="174">
                  <c:v>21.125</c:v>
                </c:pt>
                <c:pt idx="175">
                  <c:v>39</c:v>
                </c:pt>
                <c:pt idx="176">
                  <c:v>56.66666666666665</c:v>
                </c:pt>
                <c:pt idx="177">
                  <c:v>58.125000000000007</c:v>
                </c:pt>
                <c:pt idx="178">
                  <c:v>11.5</c:v>
                </c:pt>
                <c:pt idx="179">
                  <c:v>2.8749999999999996</c:v>
                </c:pt>
                <c:pt idx="180">
                  <c:v>8.5</c:v>
                </c:pt>
                <c:pt idx="181">
                  <c:v>21.25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List2!$F$4</c:f>
              <c:strCache>
                <c:ptCount val="1"/>
                <c:pt idx="0">
                  <c:v>MAX PM2,5</c:v>
                </c:pt>
              </c:strCache>
            </c:strRef>
          </c:tx>
          <c:marker>
            <c:symbol val="none"/>
          </c:marker>
          <c:val>
            <c:numRef>
              <c:f>List2!$F$5:$F$186</c:f>
              <c:numCache>
                <c:formatCode>0.00</c:formatCode>
                <c:ptCount val="182"/>
                <c:pt idx="0">
                  <c:v>117</c:v>
                </c:pt>
                <c:pt idx="1">
                  <c:v>88</c:v>
                </c:pt>
                <c:pt idx="2">
                  <c:v>10</c:v>
                </c:pt>
                <c:pt idx="3">
                  <c:v>17</c:v>
                </c:pt>
                <c:pt idx="4">
                  <c:v>19</c:v>
                </c:pt>
                <c:pt idx="5">
                  <c:v>39</c:v>
                </c:pt>
                <c:pt idx="6">
                  <c:v>61</c:v>
                </c:pt>
                <c:pt idx="7">
                  <c:v>109</c:v>
                </c:pt>
                <c:pt idx="8">
                  <c:v>68</c:v>
                </c:pt>
                <c:pt idx="9">
                  <c:v>54</c:v>
                </c:pt>
                <c:pt idx="10">
                  <c:v>91</c:v>
                </c:pt>
                <c:pt idx="11">
                  <c:v>67</c:v>
                </c:pt>
                <c:pt idx="12">
                  <c:v>19</c:v>
                </c:pt>
                <c:pt idx="13">
                  <c:v>20</c:v>
                </c:pt>
                <c:pt idx="14">
                  <c:v>22</c:v>
                </c:pt>
                <c:pt idx="15">
                  <c:v>21</c:v>
                </c:pt>
                <c:pt idx="16">
                  <c:v>61</c:v>
                </c:pt>
                <c:pt idx="17">
                  <c:v>57</c:v>
                </c:pt>
                <c:pt idx="18">
                  <c:v>218</c:v>
                </c:pt>
                <c:pt idx="19">
                  <c:v>304</c:v>
                </c:pt>
                <c:pt idx="20">
                  <c:v>196</c:v>
                </c:pt>
                <c:pt idx="21">
                  <c:v>106</c:v>
                </c:pt>
                <c:pt idx="22">
                  <c:v>204</c:v>
                </c:pt>
                <c:pt idx="23">
                  <c:v>145</c:v>
                </c:pt>
                <c:pt idx="24">
                  <c:v>82</c:v>
                </c:pt>
                <c:pt idx="25">
                  <c:v>60</c:v>
                </c:pt>
                <c:pt idx="26">
                  <c:v>91</c:v>
                </c:pt>
                <c:pt idx="27">
                  <c:v>77</c:v>
                </c:pt>
                <c:pt idx="28">
                  <c:v>101</c:v>
                </c:pt>
                <c:pt idx="29">
                  <c:v>131</c:v>
                </c:pt>
                <c:pt idx="30">
                  <c:v>81</c:v>
                </c:pt>
                <c:pt idx="31">
                  <c:v>123</c:v>
                </c:pt>
                <c:pt idx="32">
                  <c:v>91</c:v>
                </c:pt>
                <c:pt idx="33">
                  <c:v>154</c:v>
                </c:pt>
                <c:pt idx="34">
                  <c:v>88</c:v>
                </c:pt>
                <c:pt idx="35">
                  <c:v>112</c:v>
                </c:pt>
                <c:pt idx="36">
                  <c:v>54</c:v>
                </c:pt>
                <c:pt idx="37">
                  <c:v>87</c:v>
                </c:pt>
                <c:pt idx="38">
                  <c:v>75</c:v>
                </c:pt>
                <c:pt idx="39">
                  <c:v>89</c:v>
                </c:pt>
                <c:pt idx="40">
                  <c:v>66</c:v>
                </c:pt>
                <c:pt idx="41">
                  <c:v>64</c:v>
                </c:pt>
                <c:pt idx="42">
                  <c:v>61</c:v>
                </c:pt>
                <c:pt idx="43">
                  <c:v>159</c:v>
                </c:pt>
                <c:pt idx="44">
                  <c:v>133</c:v>
                </c:pt>
                <c:pt idx="45">
                  <c:v>190</c:v>
                </c:pt>
                <c:pt idx="46">
                  <c:v>150</c:v>
                </c:pt>
                <c:pt idx="47">
                  <c:v>128</c:v>
                </c:pt>
                <c:pt idx="48">
                  <c:v>37</c:v>
                </c:pt>
                <c:pt idx="49">
                  <c:v>50</c:v>
                </c:pt>
                <c:pt idx="50">
                  <c:v>37</c:v>
                </c:pt>
                <c:pt idx="51">
                  <c:v>25</c:v>
                </c:pt>
                <c:pt idx="52">
                  <c:v>20</c:v>
                </c:pt>
                <c:pt idx="53">
                  <c:v>39</c:v>
                </c:pt>
                <c:pt idx="54">
                  <c:v>25</c:v>
                </c:pt>
                <c:pt idx="55">
                  <c:v>22</c:v>
                </c:pt>
                <c:pt idx="56">
                  <c:v>42</c:v>
                </c:pt>
                <c:pt idx="57">
                  <c:v>54</c:v>
                </c:pt>
                <c:pt idx="59">
                  <c:v>31</c:v>
                </c:pt>
                <c:pt idx="60">
                  <c:v>26</c:v>
                </c:pt>
                <c:pt idx="61">
                  <c:v>35</c:v>
                </c:pt>
                <c:pt idx="62">
                  <c:v>48</c:v>
                </c:pt>
                <c:pt idx="63">
                  <c:v>46</c:v>
                </c:pt>
                <c:pt idx="64">
                  <c:v>25</c:v>
                </c:pt>
                <c:pt idx="65">
                  <c:v>51</c:v>
                </c:pt>
                <c:pt idx="66">
                  <c:v>42</c:v>
                </c:pt>
                <c:pt idx="67">
                  <c:v>19</c:v>
                </c:pt>
                <c:pt idx="68">
                  <c:v>17</c:v>
                </c:pt>
                <c:pt idx="69">
                  <c:v>25</c:v>
                </c:pt>
                <c:pt idx="70">
                  <c:v>41</c:v>
                </c:pt>
                <c:pt idx="71">
                  <c:v>62</c:v>
                </c:pt>
                <c:pt idx="72">
                  <c:v>53</c:v>
                </c:pt>
                <c:pt idx="73">
                  <c:v>37</c:v>
                </c:pt>
                <c:pt idx="74">
                  <c:v>54</c:v>
                </c:pt>
                <c:pt idx="75">
                  <c:v>61</c:v>
                </c:pt>
                <c:pt idx="76">
                  <c:v>32</c:v>
                </c:pt>
                <c:pt idx="77">
                  <c:v>28</c:v>
                </c:pt>
                <c:pt idx="78">
                  <c:v>21</c:v>
                </c:pt>
                <c:pt idx="79">
                  <c:v>19</c:v>
                </c:pt>
                <c:pt idx="80">
                  <c:v>27</c:v>
                </c:pt>
                <c:pt idx="81">
                  <c:v>50</c:v>
                </c:pt>
                <c:pt idx="82">
                  <c:v>61</c:v>
                </c:pt>
                <c:pt idx="83">
                  <c:v>37</c:v>
                </c:pt>
                <c:pt idx="84">
                  <c:v>36</c:v>
                </c:pt>
                <c:pt idx="85">
                  <c:v>55</c:v>
                </c:pt>
                <c:pt idx="86">
                  <c:v>62</c:v>
                </c:pt>
                <c:pt idx="87">
                  <c:v>35</c:v>
                </c:pt>
                <c:pt idx="88">
                  <c:v>38</c:v>
                </c:pt>
                <c:pt idx="89">
                  <c:v>72</c:v>
                </c:pt>
                <c:pt idx="90">
                  <c:v>22</c:v>
                </c:pt>
                <c:pt idx="91">
                  <c:v>23</c:v>
                </c:pt>
                <c:pt idx="92">
                  <c:v>29</c:v>
                </c:pt>
                <c:pt idx="93">
                  <c:v>49</c:v>
                </c:pt>
                <c:pt idx="94">
                  <c:v>48</c:v>
                </c:pt>
                <c:pt idx="95">
                  <c:v>13</c:v>
                </c:pt>
                <c:pt idx="96">
                  <c:v>29</c:v>
                </c:pt>
                <c:pt idx="97">
                  <c:v>41</c:v>
                </c:pt>
                <c:pt idx="98">
                  <c:v>56</c:v>
                </c:pt>
                <c:pt idx="99">
                  <c:v>19</c:v>
                </c:pt>
                <c:pt idx="100">
                  <c:v>20</c:v>
                </c:pt>
                <c:pt idx="101">
                  <c:v>11</c:v>
                </c:pt>
                <c:pt idx="102">
                  <c:v>16</c:v>
                </c:pt>
                <c:pt idx="103">
                  <c:v>17</c:v>
                </c:pt>
                <c:pt idx="104">
                  <c:v>31</c:v>
                </c:pt>
                <c:pt idx="105">
                  <c:v>49</c:v>
                </c:pt>
                <c:pt idx="106">
                  <c:v>42</c:v>
                </c:pt>
                <c:pt idx="107">
                  <c:v>33</c:v>
                </c:pt>
                <c:pt idx="108">
                  <c:v>13</c:v>
                </c:pt>
                <c:pt idx="109">
                  <c:v>8</c:v>
                </c:pt>
                <c:pt idx="110">
                  <c:v>33</c:v>
                </c:pt>
                <c:pt idx="111">
                  <c:v>36</c:v>
                </c:pt>
                <c:pt idx="112">
                  <c:v>31</c:v>
                </c:pt>
                <c:pt idx="113">
                  <c:v>46</c:v>
                </c:pt>
                <c:pt idx="114">
                  <c:v>55</c:v>
                </c:pt>
                <c:pt idx="115">
                  <c:v>18</c:v>
                </c:pt>
                <c:pt idx="116">
                  <c:v>17</c:v>
                </c:pt>
                <c:pt idx="117">
                  <c:v>26</c:v>
                </c:pt>
                <c:pt idx="118">
                  <c:v>42</c:v>
                </c:pt>
                <c:pt idx="119">
                  <c:v>37</c:v>
                </c:pt>
                <c:pt idx="120">
                  <c:v>53</c:v>
                </c:pt>
                <c:pt idx="121">
                  <c:v>50</c:v>
                </c:pt>
                <c:pt idx="122">
                  <c:v>0</c:v>
                </c:pt>
                <c:pt idx="123">
                  <c:v>9</c:v>
                </c:pt>
                <c:pt idx="124">
                  <c:v>14</c:v>
                </c:pt>
                <c:pt idx="125">
                  <c:v>34</c:v>
                </c:pt>
                <c:pt idx="126">
                  <c:v>45</c:v>
                </c:pt>
                <c:pt idx="127">
                  <c:v>33</c:v>
                </c:pt>
                <c:pt idx="128">
                  <c:v>19</c:v>
                </c:pt>
                <c:pt idx="129">
                  <c:v>15</c:v>
                </c:pt>
                <c:pt idx="130">
                  <c:v>44</c:v>
                </c:pt>
                <c:pt idx="131">
                  <c:v>32</c:v>
                </c:pt>
                <c:pt idx="132">
                  <c:v>31</c:v>
                </c:pt>
                <c:pt idx="133">
                  <c:v>11</c:v>
                </c:pt>
                <c:pt idx="134">
                  <c:v>34</c:v>
                </c:pt>
                <c:pt idx="135">
                  <c:v>41</c:v>
                </c:pt>
                <c:pt idx="136">
                  <c:v>20</c:v>
                </c:pt>
                <c:pt idx="137">
                  <c:v>48</c:v>
                </c:pt>
                <c:pt idx="138">
                  <c:v>57</c:v>
                </c:pt>
                <c:pt idx="139">
                  <c:v>70</c:v>
                </c:pt>
                <c:pt idx="140">
                  <c:v>36</c:v>
                </c:pt>
                <c:pt idx="141">
                  <c:v>17</c:v>
                </c:pt>
                <c:pt idx="142">
                  <c:v>13</c:v>
                </c:pt>
                <c:pt idx="143">
                  <c:v>17</c:v>
                </c:pt>
                <c:pt idx="144">
                  <c:v>5</c:v>
                </c:pt>
                <c:pt idx="145">
                  <c:v>33</c:v>
                </c:pt>
                <c:pt idx="146">
                  <c:v>13</c:v>
                </c:pt>
                <c:pt idx="147">
                  <c:v>38</c:v>
                </c:pt>
                <c:pt idx="148">
                  <c:v>28</c:v>
                </c:pt>
                <c:pt idx="149">
                  <c:v>44</c:v>
                </c:pt>
                <c:pt idx="150">
                  <c:v>38</c:v>
                </c:pt>
                <c:pt idx="151">
                  <c:v>103</c:v>
                </c:pt>
                <c:pt idx="152">
                  <c:v>25</c:v>
                </c:pt>
                <c:pt idx="153">
                  <c:v>16</c:v>
                </c:pt>
                <c:pt idx="154">
                  <c:v>9</c:v>
                </c:pt>
                <c:pt idx="155">
                  <c:v>25</c:v>
                </c:pt>
                <c:pt idx="156">
                  <c:v>40</c:v>
                </c:pt>
                <c:pt idx="157">
                  <c:v>39</c:v>
                </c:pt>
                <c:pt idx="158">
                  <c:v>33</c:v>
                </c:pt>
                <c:pt idx="159">
                  <c:v>37</c:v>
                </c:pt>
                <c:pt idx="160">
                  <c:v>47</c:v>
                </c:pt>
                <c:pt idx="161">
                  <c:v>34</c:v>
                </c:pt>
                <c:pt idx="162">
                  <c:v>49</c:v>
                </c:pt>
                <c:pt idx="163">
                  <c:v>42</c:v>
                </c:pt>
                <c:pt idx="164">
                  <c:v>48</c:v>
                </c:pt>
                <c:pt idx="165">
                  <c:v>28</c:v>
                </c:pt>
                <c:pt idx="166">
                  <c:v>35</c:v>
                </c:pt>
                <c:pt idx="167">
                  <c:v>22</c:v>
                </c:pt>
                <c:pt idx="168">
                  <c:v>15</c:v>
                </c:pt>
                <c:pt idx="169">
                  <c:v>38</c:v>
                </c:pt>
                <c:pt idx="170">
                  <c:v>41</c:v>
                </c:pt>
                <c:pt idx="171">
                  <c:v>49</c:v>
                </c:pt>
                <c:pt idx="172">
                  <c:v>50</c:v>
                </c:pt>
                <c:pt idx="173">
                  <c:v>56</c:v>
                </c:pt>
                <c:pt idx="174">
                  <c:v>44</c:v>
                </c:pt>
                <c:pt idx="175">
                  <c:v>76</c:v>
                </c:pt>
                <c:pt idx="176">
                  <c:v>77</c:v>
                </c:pt>
                <c:pt idx="177">
                  <c:v>106</c:v>
                </c:pt>
                <c:pt idx="178">
                  <c:v>35</c:v>
                </c:pt>
                <c:pt idx="179">
                  <c:v>7</c:v>
                </c:pt>
                <c:pt idx="180">
                  <c:v>24</c:v>
                </c:pt>
                <c:pt idx="181">
                  <c:v>43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List2!$G$4</c:f>
              <c:strCache>
                <c:ptCount val="1"/>
                <c:pt idx="0">
                  <c:v>respirace</c:v>
                </c:pt>
              </c:strCache>
            </c:strRef>
          </c:tx>
          <c:marker>
            <c:symbol val="none"/>
          </c:marker>
          <c:val>
            <c:numRef>
              <c:f>List2!$G$5:$G$186</c:f>
              <c:numCache>
                <c:formatCode>General</c:formatCode>
                <c:ptCount val="182"/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6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8</c:v>
                </c:pt>
                <c:pt idx="12">
                  <c:v>7</c:v>
                </c:pt>
                <c:pt idx="15">
                  <c:v>3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7</c:v>
                </c:pt>
                <c:pt idx="22">
                  <c:v>10</c:v>
                </c:pt>
                <c:pt idx="23">
                  <c:v>12</c:v>
                </c:pt>
                <c:pt idx="24">
                  <c:v>11</c:v>
                </c:pt>
                <c:pt idx="25">
                  <c:v>11</c:v>
                </c:pt>
                <c:pt idx="26">
                  <c:v>11</c:v>
                </c:pt>
                <c:pt idx="29">
                  <c:v>5</c:v>
                </c:pt>
                <c:pt idx="30">
                  <c:v>6</c:v>
                </c:pt>
                <c:pt idx="31">
                  <c:v>6</c:v>
                </c:pt>
                <c:pt idx="32">
                  <c:v>8</c:v>
                </c:pt>
                <c:pt idx="33">
                  <c:v>8</c:v>
                </c:pt>
                <c:pt idx="36">
                  <c:v>7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6</c:v>
                </c:pt>
                <c:pt idx="43">
                  <c:v>7</c:v>
                </c:pt>
                <c:pt idx="44">
                  <c:v>7</c:v>
                </c:pt>
                <c:pt idx="45">
                  <c:v>8</c:v>
                </c:pt>
                <c:pt idx="46">
                  <c:v>8</c:v>
                </c:pt>
                <c:pt idx="47">
                  <c:v>8</c:v>
                </c:pt>
                <c:pt idx="50">
                  <c:v>7</c:v>
                </c:pt>
                <c:pt idx="51">
                  <c:v>8</c:v>
                </c:pt>
                <c:pt idx="52">
                  <c:v>6</c:v>
                </c:pt>
                <c:pt idx="53">
                  <c:v>9</c:v>
                </c:pt>
                <c:pt idx="54">
                  <c:v>10</c:v>
                </c:pt>
                <c:pt idx="57">
                  <c:v>14</c:v>
                </c:pt>
                <c:pt idx="58">
                  <c:v>14</c:v>
                </c:pt>
                <c:pt idx="59">
                  <c:v>3</c:v>
                </c:pt>
                <c:pt idx="60">
                  <c:v>3</c:v>
                </c:pt>
                <c:pt idx="61">
                  <c:v>4</c:v>
                </c:pt>
                <c:pt idx="64">
                  <c:v>9</c:v>
                </c:pt>
                <c:pt idx="65">
                  <c:v>9</c:v>
                </c:pt>
                <c:pt idx="66">
                  <c:v>8</c:v>
                </c:pt>
                <c:pt idx="67">
                  <c:v>9</c:v>
                </c:pt>
                <c:pt idx="68">
                  <c:v>10</c:v>
                </c:pt>
                <c:pt idx="71">
                  <c:v>8</c:v>
                </c:pt>
                <c:pt idx="72">
                  <c:v>8</c:v>
                </c:pt>
                <c:pt idx="73">
                  <c:v>4</c:v>
                </c:pt>
                <c:pt idx="74">
                  <c:v>4</c:v>
                </c:pt>
                <c:pt idx="75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6</c:v>
                </c:pt>
                <c:pt idx="82">
                  <c:v>6</c:v>
                </c:pt>
                <c:pt idx="85">
                  <c:v>2</c:v>
                </c:pt>
                <c:pt idx="86">
                  <c:v>2</c:v>
                </c:pt>
                <c:pt idx="87">
                  <c:v>2</c:v>
                </c:pt>
                <c:pt idx="88">
                  <c:v>2</c:v>
                </c:pt>
                <c:pt idx="89">
                  <c:v>2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0</c:v>
                </c:pt>
                <c:pt idx="94">
                  <c:v>0</c:v>
                </c:pt>
                <c:pt idx="95">
                  <c:v>5</c:v>
                </c:pt>
                <c:pt idx="96">
                  <c:v>4</c:v>
                </c:pt>
                <c:pt idx="97">
                  <c:v>6</c:v>
                </c:pt>
                <c:pt idx="98">
                  <c:v>7</c:v>
                </c:pt>
                <c:pt idx="99">
                  <c:v>7</c:v>
                </c:pt>
                <c:pt idx="100">
                  <c:v>0</c:v>
                </c:pt>
                <c:pt idx="101">
                  <c:v>0</c:v>
                </c:pt>
                <c:pt idx="102">
                  <c:v>5</c:v>
                </c:pt>
                <c:pt idx="103">
                  <c:v>6</c:v>
                </c:pt>
                <c:pt idx="104">
                  <c:v>8</c:v>
                </c:pt>
                <c:pt idx="105">
                  <c:v>10</c:v>
                </c:pt>
                <c:pt idx="106">
                  <c:v>8</c:v>
                </c:pt>
                <c:pt idx="107">
                  <c:v>0</c:v>
                </c:pt>
                <c:pt idx="108">
                  <c:v>0</c:v>
                </c:pt>
                <c:pt idx="109">
                  <c:v>7</c:v>
                </c:pt>
                <c:pt idx="110">
                  <c:v>6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0</c:v>
                </c:pt>
                <c:pt idx="115">
                  <c:v>0</c:v>
                </c:pt>
                <c:pt idx="116">
                  <c:v>4</c:v>
                </c:pt>
                <c:pt idx="117">
                  <c:v>7</c:v>
                </c:pt>
                <c:pt idx="118">
                  <c:v>8</c:v>
                </c:pt>
                <c:pt idx="119">
                  <c:v>8</c:v>
                </c:pt>
                <c:pt idx="120">
                  <c:v>6</c:v>
                </c:pt>
                <c:pt idx="121">
                  <c:v>0</c:v>
                </c:pt>
                <c:pt idx="122">
                  <c:v>0</c:v>
                </c:pt>
                <c:pt idx="123">
                  <c:v>5</c:v>
                </c:pt>
                <c:pt idx="124">
                  <c:v>4</c:v>
                </c:pt>
                <c:pt idx="125">
                  <c:v>5</c:v>
                </c:pt>
                <c:pt idx="126">
                  <c:v>5</c:v>
                </c:pt>
                <c:pt idx="127">
                  <c:v>6</c:v>
                </c:pt>
                <c:pt idx="128">
                  <c:v>0</c:v>
                </c:pt>
                <c:pt idx="129">
                  <c:v>0</c:v>
                </c:pt>
                <c:pt idx="130">
                  <c:v>5</c:v>
                </c:pt>
                <c:pt idx="131">
                  <c:v>6</c:v>
                </c:pt>
                <c:pt idx="132">
                  <c:v>9</c:v>
                </c:pt>
                <c:pt idx="133">
                  <c:v>9</c:v>
                </c:pt>
                <c:pt idx="134">
                  <c:v>10</c:v>
                </c:pt>
                <c:pt idx="135">
                  <c:v>0</c:v>
                </c:pt>
                <c:pt idx="136">
                  <c:v>0</c:v>
                </c:pt>
                <c:pt idx="137">
                  <c:v>9</c:v>
                </c:pt>
                <c:pt idx="138">
                  <c:v>7</c:v>
                </c:pt>
                <c:pt idx="139">
                  <c:v>7</c:v>
                </c:pt>
                <c:pt idx="140">
                  <c:v>7</c:v>
                </c:pt>
                <c:pt idx="141">
                  <c:v>7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5</c:v>
                </c:pt>
                <c:pt idx="153">
                  <c:v>6</c:v>
                </c:pt>
                <c:pt idx="154">
                  <c:v>5</c:v>
                </c:pt>
                <c:pt idx="155">
                  <c:v>5</c:v>
                </c:pt>
                <c:pt idx="156">
                  <c:v>0</c:v>
                </c:pt>
                <c:pt idx="157">
                  <c:v>0</c:v>
                </c:pt>
                <c:pt idx="158">
                  <c:v>4</c:v>
                </c:pt>
                <c:pt idx="159">
                  <c:v>2</c:v>
                </c:pt>
                <c:pt idx="160">
                  <c:v>2</c:v>
                </c:pt>
                <c:pt idx="161">
                  <c:v>2</c:v>
                </c:pt>
                <c:pt idx="162">
                  <c:v>2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2</c:v>
                </c:pt>
                <c:pt idx="170">
                  <c:v>0</c:v>
                </c:pt>
                <c:pt idx="171">
                  <c:v>0</c:v>
                </c:pt>
                <c:pt idx="172">
                  <c:v>1</c:v>
                </c:pt>
                <c:pt idx="173">
                  <c:v>3</c:v>
                </c:pt>
                <c:pt idx="174">
                  <c:v>3</c:v>
                </c:pt>
                <c:pt idx="175">
                  <c:v>4</c:v>
                </c:pt>
                <c:pt idx="176">
                  <c:v>4</c:v>
                </c:pt>
                <c:pt idx="177">
                  <c:v>0</c:v>
                </c:pt>
                <c:pt idx="178">
                  <c:v>0</c:v>
                </c:pt>
                <c:pt idx="179">
                  <c:v>1</c:v>
                </c:pt>
                <c:pt idx="180">
                  <c:v>1</c:v>
                </c:pt>
                <c:pt idx="181">
                  <c:v>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List2!$H$4</c:f>
              <c:strCache>
                <c:ptCount val="1"/>
                <c:pt idx="0">
                  <c:v>jiná onem.</c:v>
                </c:pt>
              </c:strCache>
            </c:strRef>
          </c:tx>
          <c:marker>
            <c:symbol val="none"/>
          </c:marker>
          <c:val>
            <c:numRef>
              <c:f>List2!$H$5:$H$186</c:f>
              <c:numCache>
                <c:formatCode>General</c:formatCode>
                <c:ptCount val="182"/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3</c:v>
                </c:pt>
                <c:pt idx="32">
                  <c:v>5</c:v>
                </c:pt>
                <c:pt idx="33">
                  <c:v>5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3</c:v>
                </c:pt>
                <c:pt idx="54">
                  <c:v>3</c:v>
                </c:pt>
                <c:pt idx="57">
                  <c:v>5</c:v>
                </c:pt>
                <c:pt idx="58">
                  <c:v>5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4">
                  <c:v>1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2</c:v>
                </c:pt>
                <c:pt idx="78">
                  <c:v>2</c:v>
                </c:pt>
                <c:pt idx="79">
                  <c:v>2</c:v>
                </c:pt>
                <c:pt idx="80">
                  <c:v>3</c:v>
                </c:pt>
                <c:pt idx="81">
                  <c:v>3</c:v>
                </c:pt>
                <c:pt idx="82">
                  <c:v>3</c:v>
                </c:pt>
                <c:pt idx="85">
                  <c:v>2</c:v>
                </c:pt>
                <c:pt idx="86">
                  <c:v>2</c:v>
                </c:pt>
                <c:pt idx="87">
                  <c:v>2</c:v>
                </c:pt>
                <c:pt idx="88">
                  <c:v>2</c:v>
                </c:pt>
                <c:pt idx="89">
                  <c:v>2</c:v>
                </c:pt>
                <c:pt idx="90">
                  <c:v>1</c:v>
                </c:pt>
                <c:pt idx="91">
                  <c:v>2</c:v>
                </c:pt>
                <c:pt idx="92">
                  <c:v>2</c:v>
                </c:pt>
                <c:pt idx="93">
                  <c:v>0</c:v>
                </c:pt>
                <c:pt idx="94">
                  <c:v>0</c:v>
                </c:pt>
                <c:pt idx="95">
                  <c:v>2</c:v>
                </c:pt>
                <c:pt idx="96">
                  <c:v>0</c:v>
                </c:pt>
                <c:pt idx="97">
                  <c:v>0</c:v>
                </c:pt>
                <c:pt idx="98">
                  <c:v>2</c:v>
                </c:pt>
                <c:pt idx="99">
                  <c:v>4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4</c:v>
                </c:pt>
                <c:pt idx="104">
                  <c:v>2</c:v>
                </c:pt>
                <c:pt idx="105">
                  <c:v>1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2</c:v>
                </c:pt>
                <c:pt idx="114">
                  <c:v>0</c:v>
                </c:pt>
                <c:pt idx="115">
                  <c:v>0</c:v>
                </c:pt>
                <c:pt idx="116">
                  <c:v>2</c:v>
                </c:pt>
                <c:pt idx="117">
                  <c:v>0</c:v>
                </c:pt>
                <c:pt idx="118">
                  <c:v>0</c:v>
                </c:pt>
                <c:pt idx="119">
                  <c:v>1</c:v>
                </c:pt>
                <c:pt idx="120">
                  <c:v>5</c:v>
                </c:pt>
                <c:pt idx="121">
                  <c:v>0</c:v>
                </c:pt>
                <c:pt idx="122">
                  <c:v>0</c:v>
                </c:pt>
                <c:pt idx="123">
                  <c:v>7</c:v>
                </c:pt>
                <c:pt idx="124">
                  <c:v>4</c:v>
                </c:pt>
                <c:pt idx="125">
                  <c:v>7</c:v>
                </c:pt>
                <c:pt idx="126">
                  <c:v>3</c:v>
                </c:pt>
                <c:pt idx="127">
                  <c:v>3</c:v>
                </c:pt>
                <c:pt idx="128">
                  <c:v>0</c:v>
                </c:pt>
                <c:pt idx="129">
                  <c:v>0</c:v>
                </c:pt>
                <c:pt idx="130">
                  <c:v>3</c:v>
                </c:pt>
                <c:pt idx="131">
                  <c:v>2</c:v>
                </c:pt>
                <c:pt idx="132">
                  <c:v>1</c:v>
                </c:pt>
                <c:pt idx="133">
                  <c:v>1</c:v>
                </c:pt>
                <c:pt idx="134">
                  <c:v>7</c:v>
                </c:pt>
                <c:pt idx="135">
                  <c:v>0</c:v>
                </c:pt>
                <c:pt idx="136">
                  <c:v>0</c:v>
                </c:pt>
                <c:pt idx="137">
                  <c:v>3</c:v>
                </c:pt>
                <c:pt idx="138">
                  <c:v>2</c:v>
                </c:pt>
                <c:pt idx="139">
                  <c:v>2</c:v>
                </c:pt>
                <c:pt idx="140">
                  <c:v>3</c:v>
                </c:pt>
                <c:pt idx="141">
                  <c:v>7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19</c:v>
                </c:pt>
                <c:pt idx="153">
                  <c:v>5</c:v>
                </c:pt>
                <c:pt idx="154">
                  <c:v>3</c:v>
                </c:pt>
                <c:pt idx="155">
                  <c:v>5</c:v>
                </c:pt>
                <c:pt idx="156">
                  <c:v>0</c:v>
                </c:pt>
                <c:pt idx="157">
                  <c:v>0</c:v>
                </c:pt>
                <c:pt idx="158">
                  <c:v>3</c:v>
                </c:pt>
                <c:pt idx="159">
                  <c:v>1</c:v>
                </c:pt>
                <c:pt idx="160">
                  <c:v>2</c:v>
                </c:pt>
                <c:pt idx="161">
                  <c:v>3</c:v>
                </c:pt>
                <c:pt idx="162">
                  <c:v>9</c:v>
                </c:pt>
                <c:pt idx="163">
                  <c:v>0</c:v>
                </c:pt>
                <c:pt idx="164">
                  <c:v>0</c:v>
                </c:pt>
                <c:pt idx="165">
                  <c:v>1</c:v>
                </c:pt>
                <c:pt idx="166">
                  <c:v>1</c:v>
                </c:pt>
                <c:pt idx="167">
                  <c:v>3</c:v>
                </c:pt>
                <c:pt idx="168">
                  <c:v>4</c:v>
                </c:pt>
                <c:pt idx="169">
                  <c:v>11</c:v>
                </c:pt>
                <c:pt idx="170">
                  <c:v>0</c:v>
                </c:pt>
                <c:pt idx="171">
                  <c:v>0</c:v>
                </c:pt>
                <c:pt idx="172">
                  <c:v>2</c:v>
                </c:pt>
                <c:pt idx="173">
                  <c:v>0</c:v>
                </c:pt>
                <c:pt idx="174">
                  <c:v>1</c:v>
                </c:pt>
                <c:pt idx="175">
                  <c:v>1</c:v>
                </c:pt>
                <c:pt idx="176">
                  <c:v>2</c:v>
                </c:pt>
                <c:pt idx="177">
                  <c:v>0</c:v>
                </c:pt>
                <c:pt idx="178">
                  <c:v>0</c:v>
                </c:pt>
                <c:pt idx="179">
                  <c:v>3</c:v>
                </c:pt>
                <c:pt idx="180">
                  <c:v>3</c:v>
                </c:pt>
                <c:pt idx="181">
                  <c:v>0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List2!$I$4</c:f>
              <c:strCache>
                <c:ptCount val="1"/>
                <c:pt idx="0">
                  <c:v>ostatní</c:v>
                </c:pt>
              </c:strCache>
            </c:strRef>
          </c:tx>
          <c:marker>
            <c:symbol val="none"/>
          </c:marker>
          <c:val>
            <c:numRef>
              <c:f>List2!$I$5:$I$186</c:f>
              <c:numCache>
                <c:formatCode>General</c:formatCode>
                <c:ptCount val="182"/>
                <c:pt idx="1">
                  <c:v>15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5</c:v>
                </c:pt>
                <c:pt idx="12">
                  <c:v>8</c:v>
                </c:pt>
                <c:pt idx="15">
                  <c:v>6</c:v>
                </c:pt>
                <c:pt idx="16">
                  <c:v>5</c:v>
                </c:pt>
                <c:pt idx="17">
                  <c:v>4</c:v>
                </c:pt>
                <c:pt idx="18">
                  <c:v>3</c:v>
                </c:pt>
                <c:pt idx="19">
                  <c:v>9</c:v>
                </c:pt>
                <c:pt idx="22">
                  <c:v>4</c:v>
                </c:pt>
                <c:pt idx="23">
                  <c:v>5</c:v>
                </c:pt>
                <c:pt idx="24">
                  <c:v>5</c:v>
                </c:pt>
                <c:pt idx="25">
                  <c:v>4</c:v>
                </c:pt>
                <c:pt idx="26">
                  <c:v>3</c:v>
                </c:pt>
                <c:pt idx="29">
                  <c:v>4</c:v>
                </c:pt>
                <c:pt idx="30">
                  <c:v>4</c:v>
                </c:pt>
                <c:pt idx="31">
                  <c:v>5</c:v>
                </c:pt>
                <c:pt idx="32">
                  <c:v>27</c:v>
                </c:pt>
                <c:pt idx="33">
                  <c:v>24</c:v>
                </c:pt>
                <c:pt idx="36">
                  <c:v>2</c:v>
                </c:pt>
                <c:pt idx="37">
                  <c:v>2</c:v>
                </c:pt>
                <c:pt idx="38">
                  <c:v>4</c:v>
                </c:pt>
                <c:pt idx="39">
                  <c:v>5</c:v>
                </c:pt>
                <c:pt idx="40">
                  <c:v>1</c:v>
                </c:pt>
                <c:pt idx="43">
                  <c:v>5</c:v>
                </c:pt>
                <c:pt idx="44">
                  <c:v>4</c:v>
                </c:pt>
                <c:pt idx="45">
                  <c:v>3</c:v>
                </c:pt>
                <c:pt idx="46">
                  <c:v>2</c:v>
                </c:pt>
                <c:pt idx="47">
                  <c:v>7</c:v>
                </c:pt>
                <c:pt idx="50">
                  <c:v>2</c:v>
                </c:pt>
                <c:pt idx="51">
                  <c:v>2</c:v>
                </c:pt>
                <c:pt idx="52">
                  <c:v>0</c:v>
                </c:pt>
                <c:pt idx="53">
                  <c:v>0</c:v>
                </c:pt>
                <c:pt idx="54">
                  <c:v>2</c:v>
                </c:pt>
                <c:pt idx="57">
                  <c:v>9</c:v>
                </c:pt>
                <c:pt idx="58">
                  <c:v>11</c:v>
                </c:pt>
                <c:pt idx="59">
                  <c:v>22</c:v>
                </c:pt>
                <c:pt idx="60">
                  <c:v>22</c:v>
                </c:pt>
                <c:pt idx="61">
                  <c:v>23</c:v>
                </c:pt>
                <c:pt idx="64">
                  <c:v>5</c:v>
                </c:pt>
                <c:pt idx="65">
                  <c:v>4</c:v>
                </c:pt>
                <c:pt idx="66">
                  <c:v>1</c:v>
                </c:pt>
                <c:pt idx="67">
                  <c:v>4</c:v>
                </c:pt>
                <c:pt idx="68">
                  <c:v>6</c:v>
                </c:pt>
                <c:pt idx="71">
                  <c:v>6</c:v>
                </c:pt>
                <c:pt idx="72">
                  <c:v>4</c:v>
                </c:pt>
                <c:pt idx="73">
                  <c:v>5</c:v>
                </c:pt>
                <c:pt idx="74">
                  <c:v>4</c:v>
                </c:pt>
                <c:pt idx="75">
                  <c:v>5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3</c:v>
                </c:pt>
                <c:pt idx="82">
                  <c:v>2</c:v>
                </c:pt>
                <c:pt idx="85">
                  <c:v>4</c:v>
                </c:pt>
                <c:pt idx="86">
                  <c:v>4</c:v>
                </c:pt>
                <c:pt idx="87">
                  <c:v>6</c:v>
                </c:pt>
                <c:pt idx="88">
                  <c:v>4</c:v>
                </c:pt>
                <c:pt idx="89">
                  <c:v>4</c:v>
                </c:pt>
                <c:pt idx="90">
                  <c:v>1</c:v>
                </c:pt>
                <c:pt idx="91">
                  <c:v>2</c:v>
                </c:pt>
                <c:pt idx="92">
                  <c:v>1</c:v>
                </c:pt>
                <c:pt idx="93">
                  <c:v>0</c:v>
                </c:pt>
                <c:pt idx="94">
                  <c:v>0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2</c:v>
                </c:pt>
                <c:pt idx="99">
                  <c:v>3</c:v>
                </c:pt>
                <c:pt idx="100">
                  <c:v>0</c:v>
                </c:pt>
                <c:pt idx="101">
                  <c:v>0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2</c:v>
                </c:pt>
                <c:pt idx="106">
                  <c:v>2</c:v>
                </c:pt>
                <c:pt idx="107">
                  <c:v>0</c:v>
                </c:pt>
                <c:pt idx="108">
                  <c:v>0</c:v>
                </c:pt>
                <c:pt idx="109">
                  <c:v>2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1</c:v>
                </c:pt>
                <c:pt idx="114">
                  <c:v>0</c:v>
                </c:pt>
                <c:pt idx="115">
                  <c:v>0</c:v>
                </c:pt>
                <c:pt idx="116">
                  <c:v>1</c:v>
                </c:pt>
                <c:pt idx="117">
                  <c:v>2</c:v>
                </c:pt>
                <c:pt idx="118">
                  <c:v>2</c:v>
                </c:pt>
                <c:pt idx="119">
                  <c:v>3</c:v>
                </c:pt>
                <c:pt idx="120">
                  <c:v>1</c:v>
                </c:pt>
                <c:pt idx="121">
                  <c:v>0</c:v>
                </c:pt>
                <c:pt idx="122">
                  <c:v>0</c:v>
                </c:pt>
                <c:pt idx="123">
                  <c:v>1</c:v>
                </c:pt>
                <c:pt idx="124">
                  <c:v>1</c:v>
                </c:pt>
                <c:pt idx="125">
                  <c:v>0</c:v>
                </c:pt>
                <c:pt idx="126">
                  <c:v>1</c:v>
                </c:pt>
                <c:pt idx="127">
                  <c:v>1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1</c:v>
                </c:pt>
                <c:pt idx="138">
                  <c:v>2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1</c:v>
                </c:pt>
                <c:pt idx="159">
                  <c:v>2</c:v>
                </c:pt>
                <c:pt idx="160">
                  <c:v>3</c:v>
                </c:pt>
                <c:pt idx="161">
                  <c:v>2</c:v>
                </c:pt>
                <c:pt idx="162">
                  <c:v>2</c:v>
                </c:pt>
                <c:pt idx="163">
                  <c:v>0</c:v>
                </c:pt>
                <c:pt idx="164">
                  <c:v>0</c:v>
                </c:pt>
                <c:pt idx="165">
                  <c:v>2</c:v>
                </c:pt>
                <c:pt idx="166">
                  <c:v>2</c:v>
                </c:pt>
                <c:pt idx="167">
                  <c:v>1</c:v>
                </c:pt>
                <c:pt idx="168">
                  <c:v>1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1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984288"/>
        <c:axId val="97548264"/>
      </c:lineChart>
      <c:catAx>
        <c:axId val="134984288"/>
        <c:scaling>
          <c:orientation val="minMax"/>
        </c:scaling>
        <c:delete val="0"/>
        <c:axPos val="b"/>
        <c:majorTickMark val="out"/>
        <c:minorTickMark val="none"/>
        <c:tickLblPos val="nextTo"/>
        <c:crossAx val="97548264"/>
        <c:crosses val="autoZero"/>
        <c:auto val="1"/>
        <c:lblAlgn val="ctr"/>
        <c:lblOffset val="100"/>
        <c:noMultiLvlLbl val="0"/>
      </c:catAx>
      <c:valAx>
        <c:axId val="9754826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349842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11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26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76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83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51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38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58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74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6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603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46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58F70-5A1D-4122-97E4-7E4012495916}" type="datetimeFigureOut">
              <a:rPr lang="cs-CZ" smtClean="0"/>
              <a:pPr/>
              <a:t>12.4.2018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BE308-ACAA-4800-9A5A-3C6D0D5BCC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77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666875"/>
            <a:ext cx="9144000" cy="218843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Sledování </a:t>
            </a:r>
            <a:r>
              <a:rPr lang="cs-CZ" b="1" dirty="0" smtClean="0"/>
              <a:t>zdraví dětí </a:t>
            </a:r>
            <a:r>
              <a:rPr lang="cs-CZ" b="1" dirty="0"/>
              <a:t>v mateřské školce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962399"/>
            <a:ext cx="9144000" cy="2534653"/>
          </a:xfrm>
        </p:spPr>
        <p:txBody>
          <a:bodyPr>
            <a:normAutofit/>
          </a:bodyPr>
          <a:lstStyle/>
          <a:p>
            <a:r>
              <a:rPr lang="cs-CZ" dirty="0" smtClean="0"/>
              <a:t>Eva Rychlíková, Miroslav Bitter, Helena Plachá</a:t>
            </a:r>
          </a:p>
          <a:p>
            <a:r>
              <a:rPr lang="cs-CZ" dirty="0" smtClean="0"/>
              <a:t>Zdravotní ústav se sídlem v Ústí nad Labem</a:t>
            </a:r>
          </a:p>
          <a:p>
            <a:r>
              <a:rPr lang="cs-CZ" dirty="0" smtClean="0"/>
              <a:t>Český hydrometeorologický ústav</a:t>
            </a:r>
          </a:p>
          <a:p>
            <a:endParaRPr lang="cs-CZ" dirty="0" smtClean="0"/>
          </a:p>
          <a:p>
            <a:r>
              <a:rPr lang="cs-CZ" sz="2000" dirty="0" smtClean="0"/>
              <a:t>Regionální konference Ústí nad Labem, 12.4.2018</a:t>
            </a:r>
            <a:endParaRPr lang="cs-CZ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757" y="90616"/>
            <a:ext cx="8765059" cy="93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2096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4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Sledování  absence dětí ve škole nebo </a:t>
            </a:r>
            <a:r>
              <a:rPr lang="cs-CZ" b="1" dirty="0" smtClean="0"/>
              <a:t>školce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Není novou záležitostí. Sleduje se v různých podmínkách v Spojených státech, Evropě, Skandinávii, Itálii…</a:t>
            </a:r>
          </a:p>
          <a:p>
            <a:pPr marL="0" indent="0">
              <a:buNone/>
            </a:pPr>
            <a:r>
              <a:rPr lang="cs-CZ" dirty="0" smtClean="0"/>
              <a:t>Jsou využívány velké, i národní, databáze </a:t>
            </a:r>
            <a:r>
              <a:rPr lang="cs-CZ" dirty="0" err="1" smtClean="0"/>
              <a:t>absenteismu</a:t>
            </a:r>
            <a:r>
              <a:rPr lang="cs-CZ" dirty="0" smtClean="0"/>
              <a:t> školáků i učitelů. </a:t>
            </a:r>
          </a:p>
          <a:p>
            <a:pPr marL="0" indent="0">
              <a:buNone/>
            </a:pPr>
            <a:r>
              <a:rPr lang="cs-CZ" dirty="0" smtClean="0"/>
              <a:t>Je využíváno měření  automatického imisního monitoringu, mnoha statistických modelů, dat zjištěných z osobních </a:t>
            </a:r>
            <a:r>
              <a:rPr lang="cs-CZ" dirty="0" err="1" smtClean="0"/>
              <a:t>monitorigů</a:t>
            </a:r>
            <a:r>
              <a:rPr lang="cs-CZ" dirty="0" smtClean="0"/>
              <a:t> (pasivní dozimetry, odběry na trubičky).</a:t>
            </a:r>
          </a:p>
          <a:p>
            <a:pPr marL="0" indent="0">
              <a:buNone/>
            </a:pPr>
            <a:r>
              <a:rPr lang="cs-CZ" dirty="0" smtClean="0"/>
              <a:t>Měřeným znečištěním jsou aerosoly, jemné i hrubé, ozón, oxid dusičitý, ale také </a:t>
            </a:r>
            <a:r>
              <a:rPr lang="cs-CZ" dirty="0" err="1" smtClean="0"/>
              <a:t>volatilní</a:t>
            </a:r>
            <a:r>
              <a:rPr lang="cs-CZ" dirty="0" smtClean="0"/>
              <a:t> organické látky.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630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Tokio – chybění ve škole a expozice znečištění z dopravy (</a:t>
            </a:r>
            <a:r>
              <a:rPr lang="cs-CZ" dirty="0" err="1" smtClean="0"/>
              <a:t>Makino</a:t>
            </a:r>
            <a:r>
              <a:rPr lang="cs-CZ" dirty="0" smtClean="0"/>
              <a:t>., 2002)</a:t>
            </a:r>
          </a:p>
          <a:p>
            <a:r>
              <a:rPr lang="cs-CZ" dirty="0" smtClean="0"/>
              <a:t>Finsko – krátkodobé chybění učitelů pro znečištění ovzduší, spokojenost žáků , </a:t>
            </a:r>
            <a:r>
              <a:rPr lang="cs-CZ" dirty="0" err="1" smtClean="0"/>
              <a:t>bullying</a:t>
            </a:r>
            <a:r>
              <a:rPr lang="cs-CZ" dirty="0" smtClean="0"/>
              <a:t> (</a:t>
            </a:r>
            <a:r>
              <a:rPr lang="cs-CZ" dirty="0" err="1" smtClean="0"/>
              <a:t>Ervasti</a:t>
            </a:r>
            <a:r>
              <a:rPr lang="cs-CZ" dirty="0" smtClean="0"/>
              <a:t> et al., 2012)</a:t>
            </a:r>
          </a:p>
          <a:p>
            <a:r>
              <a:rPr lang="cs-CZ" dirty="0" smtClean="0"/>
              <a:t>Utah </a:t>
            </a:r>
            <a:r>
              <a:rPr lang="cs-CZ" dirty="0" err="1" smtClean="0"/>
              <a:t>Valley</a:t>
            </a:r>
            <a:r>
              <a:rPr lang="cs-CZ" dirty="0" smtClean="0"/>
              <a:t> – několikaleté sledování ve školách, školkách – 100ug/m3 nárůst  PM10 – 40% </a:t>
            </a:r>
            <a:r>
              <a:rPr lang="cs-CZ" dirty="0" err="1" smtClean="0"/>
              <a:t>absenteismus</a:t>
            </a:r>
            <a:r>
              <a:rPr lang="cs-CZ" dirty="0" smtClean="0"/>
              <a:t> ze všech důvodů (</a:t>
            </a:r>
            <a:r>
              <a:rPr lang="cs-CZ" dirty="0" err="1" smtClean="0"/>
              <a:t>Ransom+Poppe</a:t>
            </a:r>
            <a:r>
              <a:rPr lang="cs-CZ" dirty="0" smtClean="0"/>
              <a:t>, </a:t>
            </a:r>
            <a:r>
              <a:rPr lang="cs-CZ" dirty="0" err="1" smtClean="0"/>
              <a:t>cit.v</a:t>
            </a:r>
            <a:r>
              <a:rPr lang="cs-CZ" dirty="0" smtClean="0"/>
              <a:t> </a:t>
            </a:r>
            <a:r>
              <a:rPr lang="cs-CZ" dirty="0" err="1" smtClean="0"/>
              <a:t>Hales</a:t>
            </a:r>
            <a:r>
              <a:rPr lang="cs-CZ" dirty="0" smtClean="0"/>
              <a:t> et al.,2016)</a:t>
            </a:r>
          </a:p>
          <a:p>
            <a:r>
              <a:rPr lang="cs-CZ" dirty="0" smtClean="0"/>
              <a:t>Utah </a:t>
            </a:r>
            <a:r>
              <a:rPr lang="cs-CZ" dirty="0" err="1" smtClean="0"/>
              <a:t>Valley</a:t>
            </a:r>
            <a:r>
              <a:rPr lang="cs-CZ" dirty="0" smtClean="0"/>
              <a:t> – tříleté sledování , zvýšení PM o 100 </a:t>
            </a:r>
            <a:r>
              <a:rPr lang="cs-CZ" dirty="0" err="1" smtClean="0"/>
              <a:t>ug</a:t>
            </a:r>
            <a:r>
              <a:rPr lang="cs-CZ" dirty="0" smtClean="0"/>
              <a:t> - 1,2-2%  nárůst </a:t>
            </a:r>
            <a:r>
              <a:rPr lang="cs-CZ" dirty="0" err="1" smtClean="0"/>
              <a:t>absenteismu</a:t>
            </a:r>
            <a:r>
              <a:rPr lang="cs-CZ" dirty="0" smtClean="0"/>
              <a:t> pro PM10; 1,5% pro PM2,5 (</a:t>
            </a:r>
            <a:r>
              <a:rPr lang="cs-CZ" dirty="0" err="1" smtClean="0"/>
              <a:t>Haley</a:t>
            </a:r>
            <a:r>
              <a:rPr lang="cs-CZ" dirty="0" smtClean="0"/>
              <a:t>, 2016)</a:t>
            </a:r>
          </a:p>
          <a:p>
            <a:r>
              <a:rPr lang="cs-CZ" dirty="0" smtClean="0"/>
              <a:t>Janov – petrochemie - asociace </a:t>
            </a:r>
            <a:r>
              <a:rPr lang="cs-CZ" dirty="0"/>
              <a:t>mezi expozicí VOC a nárůstem respiračních nemocí dolních dýchacích cest. </a:t>
            </a:r>
            <a:r>
              <a:rPr lang="cs-CZ" dirty="0" smtClean="0"/>
              <a:t>Nálezy </a:t>
            </a:r>
            <a:r>
              <a:rPr lang="cs-CZ" dirty="0"/>
              <a:t>byly podpořeny vztahem mezi vyšší koncentrací o-xylenu a zarudlým hrdlem, kašlem a </a:t>
            </a:r>
            <a:r>
              <a:rPr lang="cs-CZ" dirty="0" smtClean="0"/>
              <a:t>nachlazení nalezeným u dětí exponovaných VOC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216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Metodika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 err="1"/>
              <a:t>Časově</a:t>
            </a:r>
            <a:r>
              <a:rPr lang="de-DE" dirty="0"/>
              <a:t> </a:t>
            </a:r>
            <a:r>
              <a:rPr lang="de-DE" dirty="0" err="1"/>
              <a:t>seriová</a:t>
            </a:r>
            <a:r>
              <a:rPr lang="de-DE" dirty="0"/>
              <a:t> </a:t>
            </a:r>
            <a:r>
              <a:rPr lang="de-DE" dirty="0" err="1"/>
              <a:t>analýza</a:t>
            </a:r>
            <a:r>
              <a:rPr lang="de-DE" dirty="0"/>
              <a:t> </a:t>
            </a:r>
            <a:r>
              <a:rPr lang="de-DE" dirty="0" err="1"/>
              <a:t>znečištění</a:t>
            </a:r>
            <a:r>
              <a:rPr lang="de-DE" dirty="0"/>
              <a:t> a </a:t>
            </a:r>
            <a:r>
              <a:rPr lang="de-DE" dirty="0" err="1"/>
              <a:t>chybění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školce</a:t>
            </a:r>
            <a:r>
              <a:rPr lang="de-DE" dirty="0"/>
              <a:t> pro </a:t>
            </a:r>
            <a:r>
              <a:rPr lang="de-DE" dirty="0" err="1"/>
              <a:t>projekt</a:t>
            </a:r>
            <a:r>
              <a:rPr lang="de-DE" dirty="0"/>
              <a:t> </a:t>
            </a:r>
            <a:r>
              <a:rPr lang="de-DE" dirty="0" err="1"/>
              <a:t>česko</a:t>
            </a:r>
            <a:r>
              <a:rPr lang="de-DE" dirty="0"/>
              <a:t> –</a:t>
            </a:r>
            <a:r>
              <a:rPr lang="de-DE" dirty="0" err="1"/>
              <a:t>saské</a:t>
            </a:r>
            <a:r>
              <a:rPr lang="de-DE" dirty="0"/>
              <a:t> </a:t>
            </a:r>
            <a:r>
              <a:rPr lang="de-DE" dirty="0" err="1"/>
              <a:t>spolupráce</a:t>
            </a:r>
            <a:r>
              <a:rPr lang="de-DE" dirty="0"/>
              <a:t> </a:t>
            </a:r>
            <a:r>
              <a:rPr lang="cs-CZ" dirty="0"/>
              <a:t>„Objektivizace stížností na zápach v Sasko-Českém pohraničí – Příspěvek k analýze příčin a zkoumání zdravotních následků“(</a:t>
            </a:r>
            <a:r>
              <a:rPr lang="cs-CZ" dirty="0" err="1"/>
              <a:t>OdCom</a:t>
            </a:r>
            <a:r>
              <a:rPr lang="cs-CZ" dirty="0"/>
              <a:t>) </a:t>
            </a:r>
          </a:p>
          <a:p>
            <a:r>
              <a:rPr lang="cs-CZ" dirty="0" smtClean="0"/>
              <a:t>Studie </a:t>
            </a:r>
            <a:r>
              <a:rPr lang="cs-CZ" dirty="0"/>
              <a:t>probíhá: únor- březen 2017 – duben 2017 a  listopad 2017 – leden 2018</a:t>
            </a:r>
          </a:p>
          <a:p>
            <a:r>
              <a:rPr lang="cs-CZ" dirty="0"/>
              <a:t>Sledovaná populace: děti předškolního věku </a:t>
            </a:r>
            <a:r>
              <a:rPr lang="cs-CZ" dirty="0" smtClean="0"/>
              <a:t>z oblasti, kde jsou sledovány zápachové episody  v projektu </a:t>
            </a:r>
            <a:r>
              <a:rPr lang="cs-CZ" dirty="0" err="1" smtClean="0"/>
              <a:t>OdCom</a:t>
            </a:r>
            <a:r>
              <a:rPr lang="cs-CZ" dirty="0" smtClean="0"/>
              <a:t> (zde Litvínov)</a:t>
            </a:r>
          </a:p>
          <a:p>
            <a:r>
              <a:rPr lang="cs-CZ" dirty="0" smtClean="0"/>
              <a:t>Doba sledování – během dvou posledních let docházky do mateřské školy</a:t>
            </a:r>
          </a:p>
          <a:p>
            <a:pPr marL="0" indent="0">
              <a:buNone/>
            </a:pPr>
            <a:r>
              <a:rPr lang="cs-CZ" b="1" dirty="0"/>
              <a:t>Definice</a:t>
            </a:r>
            <a:r>
              <a:rPr lang="cs-CZ" dirty="0"/>
              <a:t> sledovaného jevu: </a:t>
            </a:r>
          </a:p>
          <a:p>
            <a:pPr lvl="0"/>
            <a:r>
              <a:rPr lang="cs-CZ" dirty="0"/>
              <a:t>Absence = den nepřítomnosti ve školce, zatím co škola je v provozu</a:t>
            </a:r>
          </a:p>
          <a:p>
            <a:pPr lvl="0"/>
            <a:r>
              <a:rPr lang="cs-CZ" dirty="0"/>
              <a:t>Absence pro nemoc vztaženou ke znečištění ovzduší = den nepřítomnosti ve škole pro nemoci dýchacích cest</a:t>
            </a:r>
          </a:p>
          <a:p>
            <a:pPr lvl="0"/>
            <a:r>
              <a:rPr lang="cs-CZ" dirty="0"/>
              <a:t>Absence pro jinou nemoc = den nepřítomnosti ve škole pro různé jiné nemoci, než dýchací </a:t>
            </a:r>
          </a:p>
          <a:p>
            <a:pPr lvl="0"/>
            <a:r>
              <a:rPr lang="cs-CZ" dirty="0"/>
              <a:t>Absence z ostatních důvodů = den nepřítomnosti ve škole pro návštěvu příbuzných, dovolené rodičů, přítomnost babičky či dědečka, tety…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42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29514"/>
            <a:ext cx="10515600" cy="5847449"/>
          </a:xfrm>
        </p:spPr>
        <p:txBody>
          <a:bodyPr>
            <a:normAutofit/>
          </a:bodyPr>
          <a:lstStyle/>
          <a:p>
            <a:endParaRPr lang="cs-CZ" dirty="0" smtClean="0">
              <a:effectLst/>
            </a:endParaRPr>
          </a:p>
          <a:p>
            <a:pPr lvl="1"/>
            <a:r>
              <a:rPr lang="cs-CZ" dirty="0"/>
              <a:t>Vstupní dotazník: Na počátku sledování bude vyplněn anonymní vstupní dotazník zaměřený na zdraví dítěte a jeho životní  prostředí a délku pobytu venku během dne. </a:t>
            </a:r>
            <a:r>
              <a:rPr lang="cs-CZ" dirty="0" smtClean="0"/>
              <a:t>je </a:t>
            </a:r>
            <a:r>
              <a:rPr lang="cs-CZ" dirty="0"/>
              <a:t>označen pouze  kódem dítěte.</a:t>
            </a:r>
          </a:p>
          <a:p>
            <a:pPr lvl="1"/>
            <a:r>
              <a:rPr lang="cs-CZ" dirty="0"/>
              <a:t>Sledování absence:  Při ranním příchodu do školky po absenci dítěte </a:t>
            </a:r>
            <a:r>
              <a:rPr lang="cs-CZ" dirty="0" smtClean="0"/>
              <a:t>je </a:t>
            </a:r>
            <a:r>
              <a:rPr lang="cs-CZ" dirty="0"/>
              <a:t>rodič, který byl písemně informován o studii a souhlasil se sledováním údajů o dítěti, dotazován na důvod chybění dítěte ve školce. Informace o každém dni absence </a:t>
            </a:r>
            <a:r>
              <a:rPr lang="cs-CZ" dirty="0" smtClean="0"/>
              <a:t>je </a:t>
            </a:r>
            <a:r>
              <a:rPr lang="cs-CZ" dirty="0"/>
              <a:t>zaznamenána do tabulky, řádek dítěte bude označen kódem, nikoli  jménem dítěte. </a:t>
            </a:r>
          </a:p>
          <a:p>
            <a:pPr lvl="1"/>
            <a:r>
              <a:rPr lang="cs-CZ" dirty="0"/>
              <a:t>Seznam sledovaných dětí, pro které rodiče vyslovili písemný informovaný souhlas, </a:t>
            </a:r>
            <a:r>
              <a:rPr lang="cs-CZ" dirty="0" smtClean="0"/>
              <a:t>je </a:t>
            </a:r>
            <a:r>
              <a:rPr lang="cs-CZ" dirty="0"/>
              <a:t>uložen u p. učitelky, která bude vyplňovat docházku. V tabulce bude zaznamenáno na počátku řádku číslo sledovaného dítěte, nahoře ve svislém sloupci, bude uvedeno datum. V řádku s kódem pak denní označení důvodu nepřítomnosti.</a:t>
            </a:r>
          </a:p>
          <a:p>
            <a:pPr lvl="1"/>
            <a:r>
              <a:rPr lang="cs-CZ" dirty="0"/>
              <a:t>Kódy dětem </a:t>
            </a:r>
            <a:r>
              <a:rPr lang="cs-CZ" dirty="0" smtClean="0"/>
              <a:t>přidělila </a:t>
            </a:r>
            <a:r>
              <a:rPr lang="cs-CZ" dirty="0"/>
              <a:t>paní učitelka a bude je znát pouze ona. Zpracování bude provedeno pro data označená kódy.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10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Parametry ovzduší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Zatím: PM2,5,PM1  denní průměry a maxima, </a:t>
            </a:r>
          </a:p>
          <a:p>
            <a:r>
              <a:rPr lang="cs-CZ" dirty="0" smtClean="0"/>
              <a:t>informace o výskytu pachových epizod</a:t>
            </a:r>
          </a:p>
          <a:p>
            <a:endParaRPr lang="cs-CZ" dirty="0"/>
          </a:p>
          <a:p>
            <a:r>
              <a:rPr lang="cs-CZ" dirty="0" smtClean="0"/>
              <a:t>Konečné zpracování: UFP</a:t>
            </a:r>
            <a:r>
              <a:rPr lang="cs-CZ" dirty="0"/>
              <a:t>, NO2, </a:t>
            </a:r>
            <a:r>
              <a:rPr lang="cs-CZ" dirty="0" smtClean="0"/>
              <a:t>SO2</a:t>
            </a:r>
          </a:p>
          <a:p>
            <a:r>
              <a:rPr lang="cs-CZ" dirty="0" smtClean="0"/>
              <a:t>Pachové epizody Litvínov: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I.sezóna</a:t>
            </a:r>
            <a:r>
              <a:rPr lang="cs-CZ" dirty="0" smtClean="0"/>
              <a:t>: 25.11, 1.12., 2.12., 16.12., 30.12.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II.sezóna</a:t>
            </a:r>
            <a:r>
              <a:rPr lang="cs-CZ" dirty="0" smtClean="0"/>
              <a:t> 10.1., 11.1., 21.1., 23.1., 25.1., 27.1., 10.2., 13.2., 14.2., 	16.2., 6.3., 6.3., 7.3.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4342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Koncentrace PM2,5  a absence pro nemoci respirační 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4452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3369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smtClean="0"/>
              <a:t>Absence pro respirace, jiné nemoci, ostatní důvody a koncentrace PM1, PM2,5</a:t>
            </a:r>
            <a:endParaRPr lang="cs-CZ" sz="36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1108" y="2885903"/>
            <a:ext cx="10515600" cy="1325563"/>
          </a:xfrm>
        </p:spPr>
        <p:txBody>
          <a:bodyPr/>
          <a:lstStyle/>
          <a:p>
            <a:pPr algn="ctr"/>
            <a:r>
              <a:rPr lang="cs-CZ" b="1" dirty="0" smtClean="0"/>
              <a:t>Děkuji za pozornost!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32993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347</Words>
  <Application>Microsoft Office PowerPoint</Application>
  <PresentationFormat>Širokoúhlá obrazovka</PresentationFormat>
  <Paragraphs>47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Sledování zdraví dětí v mateřské školce </vt:lpstr>
      <vt:lpstr>Sledování  absence dětí ve škole nebo školce</vt:lpstr>
      <vt:lpstr>Příklady</vt:lpstr>
      <vt:lpstr>Metodika</vt:lpstr>
      <vt:lpstr>Prezentace aplikace PowerPoint</vt:lpstr>
      <vt:lpstr>Parametry ovzduší</vt:lpstr>
      <vt:lpstr>Koncentrace PM2,5  a absence pro nemoci respirační </vt:lpstr>
      <vt:lpstr>Absence pro respirace, jiné nemoci, ostatní důvody a koncentrace PM1, PM2,5</vt:lpstr>
      <vt:lpstr>Děkuji za pozornost!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Sledování dětí v mateřské školce</dc:title>
  <dc:creator>Rychlíková Eva</dc:creator>
  <cp:lastModifiedBy>Rychlíková Eva</cp:lastModifiedBy>
  <cp:revision>18</cp:revision>
  <dcterms:created xsi:type="dcterms:W3CDTF">2018-04-09T09:34:38Z</dcterms:created>
  <dcterms:modified xsi:type="dcterms:W3CDTF">2018-04-12T06:05:56Z</dcterms:modified>
</cp:coreProperties>
</file>