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notesMasterIdLst>
    <p:notesMasterId r:id="rId22"/>
  </p:notesMasterIdLst>
  <p:sldIdLst>
    <p:sldId id="256" r:id="rId14"/>
    <p:sldId id="258" r:id="rId15"/>
    <p:sldId id="261" r:id="rId16"/>
    <p:sldId id="272" r:id="rId17"/>
    <p:sldId id="271" r:id="rId18"/>
    <p:sldId id="274" r:id="rId19"/>
    <p:sldId id="263" r:id="rId20"/>
    <p:sldId id="269" r:id="rId2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7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434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8747B24-26ED-43F8-B7E2-AE0D95D619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20FFF43-8180-4D88-9A81-F8B07103050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D6DCA03-934A-486C-A49A-B583A077691D}" type="slidenum">
              <a:rPr 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F5AF82-9CFD-4147-96A5-77F634DC7B44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DE8A19A-0969-4AA3-82CD-C98A4E877412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37A8A4F-F091-47EA-9E81-72C0C575D1DB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A646475-23B0-4AEB-A616-088E21AA5456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B535-0DA7-4570-A4E4-18ACD0E2E1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1D23-8241-49B3-8BFD-367961EBF9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19A5-5AF9-4200-B513-604CC58CFF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8F5E-00F3-4A2B-B884-BF743469B3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66ED-1B12-4B1B-B777-5402E2A42F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0DEA-0E18-40C2-8FCD-2470C7CE57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8994-A765-47D4-A871-B7517C16C6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A0B-A407-49F0-B6D4-899089C698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EF50A-5199-4583-9240-1130826BD4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EF179-1A53-4F70-B05D-D0FAE89D75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7653-C07B-492F-AE86-9E1F6275A3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FEEA-5D35-4EE1-A672-91A9AC86E0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8819-A7F6-4FA6-A167-BCC0BDA5A1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1C89-FD76-48A4-8990-DEA6D2FB64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975D-E02E-4CE3-9AE5-30B5C7988D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7050-2E5F-4D67-816C-917430E528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E6DB-CDFF-4DA5-BCC4-E4FB51D73E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38D7-5C6B-465C-8DF0-E811AA4ABC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44C8-C8F2-4DF3-951D-6DE61C0125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F608-7AC7-4B79-8418-6AB8E8A0BB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A6BD-F902-4342-9419-B2020D1F3E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3B7D-F630-4B16-AE94-F95576E8D5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055C-3113-46AA-A67B-E4682AF1EF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7A89-FBAD-4828-879B-ACE924C652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DFBF-8C8C-47C4-BDD6-10C1964331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B81A1-959C-4780-B4AE-E1EEEDFDC0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6E1E-C65E-4FEE-9492-D00D373C06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5BE3-442D-40AE-950E-35E7174034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0454-187B-4FE3-9B10-CDB6A18A4F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054E-D446-40B1-AAF6-AAA41186E4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FA42-B643-4B43-B563-0746B8EB88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1280-DD9C-4E56-8954-9CD69DA0A6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30B3-363A-4D00-8EEB-9060919C44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8F4D-8120-4345-8B47-448E5198CE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76E0-169D-4117-9E78-AA9850A116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10CF-C86B-4E2A-84B8-17F76F6836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9E95-7744-4E3C-A70E-BBD6F1247A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DCED-E628-4ADF-972B-A68A06A809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E9BAB-3C77-442A-870C-0BF74FA6E0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8C55-6389-4519-805B-E54129C241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AA86-25A0-4512-8E37-7CB549B68D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848C-CE61-45AF-B51A-C3D07CC3D9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421F-A19C-4047-9529-76082240D9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217D-7E44-45E8-8D63-77FE6B0FAA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8A63-1912-43D0-9AE5-6BB07A6DFF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5F39-B467-4A8F-8281-96E4AC3F4D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9CFF-985F-46DB-839E-F99BBF9E2C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3184-6E5D-42B0-9AC8-A636311101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98AE-BB4A-4301-912F-AF5233F471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E5E7-204B-44C2-8A61-896A73EC6A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74625"/>
            <a:ext cx="2055812" cy="5449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5038" cy="5449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DE72-AC3F-4AC9-AD58-010A9721D7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2C48D-BF20-460C-BF66-55A3CC99E5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CDA38-D837-4EFD-8172-35789E3513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3C42-C94E-4814-BF84-79EE588DEB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E76A-13A8-406E-8257-D29B8C7201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26C6-443C-4D62-9E97-88828024CB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91DB-D9D1-4D8E-930B-77C4156431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83E71-C3AF-47A9-8B02-736F469EB3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800A-02CC-4EC0-ADF5-4061F7D323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7533-9B6C-4D6A-8083-3FEF35CF26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2D74B-9182-44CC-B124-C98CDE1708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5FCC-D331-4BBB-8E23-334470A57C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622D-42F9-42E2-8BE9-155ED47ABF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33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DF4B-C1C8-4A92-874E-6E1FFEF20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DAE3-89F0-40B0-83AA-9DDAE1E3EC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FEFA-D3D8-418D-B172-0DEF315119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7B36-9EF0-4251-913B-50C66EB79F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5B8C-60D7-44FB-B3DA-29753AFF05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0DFE6-E2FB-4CA8-B981-737E6953C1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7C32-0900-4D49-8263-FFD7B12B04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2579-6B85-4982-88CE-6F45F4B6E5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74625"/>
            <a:ext cx="2054225" cy="5449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5038" cy="5449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61CF-4EC2-45CC-83E9-1220404D98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3DF1-3CCF-4A67-8D95-4E0AD2F350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2280-2E3F-442A-938F-6BBFC57777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A419-C36D-4C09-AEDA-FC7C41C154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77505-9509-4E82-8EB8-9A50F20059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BCBE-035E-4DD1-81B0-DC268328C0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58A8-D6D6-4B30-8DE2-9975CE39F5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5720-2296-4C11-93E4-E5DCAC6FA4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20F8-EE86-4EF4-B30F-D858E5FEF8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7F25-2F33-4641-925D-E89EC12B76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AA78-D23E-4776-B0AA-1011E6FD47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535A-BC84-4719-9788-611D3681DD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F4998-5828-4CAB-99D5-75A41F2E3F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4CF7-A725-4DD4-A106-9E33B607A5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4712-981F-480A-A899-322B266EDE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B5DF-03F4-466D-A1A4-AC303F7DA5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4BE1-CA86-4AC2-B146-745CBA7EAB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4B63-C599-45D5-8371-18B1B9A042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3749-6A63-4171-95BE-A0FD92E667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9EE0-514F-4303-AE47-6192BB86CA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B2F4-BFAC-40DA-A9FE-84DB0739FC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1BA8-6523-4F8F-994F-7975D508D5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CA11-ED0F-40D8-B440-F0D2A62949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D8A9-75C8-4A38-9417-6A69B032F5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E8AC-D753-4FA9-AEEC-7271EC1126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E92C-545A-4C85-A39A-BA8B83A6A1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6637-5673-42E6-B06E-990CFEBCF9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5188-4D17-498B-93AC-712BAD6B9B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EDB2-FA63-41A0-9F3E-39FA677143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CAB2-8260-4719-94FD-6C219FCA6B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E5BE-E14D-44D5-9522-8C85BA7C19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6F1E-2E58-41DD-8320-E39263944F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FEEC-07CC-48EC-8BE5-7B6CC45A23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2E67-A5BD-473C-B4EE-128D90546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4560-94F0-4ED7-9D17-7E274DAD1B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D652-5C8A-4EBE-93C7-867EA1BC98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0463-E000-4D7B-A189-E3D8630455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90E1-596A-49AE-9CD1-B75BF6B406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AE1E-4A47-4987-90FE-EFBC314160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5053-5BF8-479B-A714-F40B18E0C2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E08A-A0DD-4190-B45F-9F76542E31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5DBF-FD8B-4B59-92FD-FA1514AE58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3AF4-0051-464E-9434-EEA73183DC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5D5E6-03F3-4F25-8683-AD365DBFF3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6377-9177-46F8-BDD2-C5ADCD2961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2044-3F8B-46CD-AFB7-0D7CF04E47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8D9B9-0BB7-4F6F-B205-FF86A6167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61DF-B788-4867-973E-61AC72E313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0B12-82B3-4DF4-8C3B-EEF95D14FC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C3A2ACBC-9137-4C82-A1E5-CE59E146E1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CD15B1B0-3202-48A5-A039-8DE772EE95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3C0A-E0E6-4F1B-BF1E-46F7B800BC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EF895890-6AD7-41D8-874C-89E87B1420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33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E313D8A2-669D-4E82-9177-FEDA391421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2B88B516-EA11-41E3-A5FC-CD23D46C1C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F43A9837-9B6C-4442-9287-903DFFA597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A1A6D234-B00F-414B-ADC2-12FD317057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BA5C73C7-A9DD-447E-9BCF-48CAB05BE2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14433A24-0218-4DAE-96F6-8E4BF0567C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55757BBB-CB2D-4844-882F-4AE7DEB710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74625"/>
            <a:ext cx="2054225" cy="5449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5038" cy="5449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6132F62F-6196-43F2-9BB3-7AF15C549B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1663" cy="13398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F25C3DE0-E195-48F0-B384-F9732CDF8E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D420-AB97-42BE-AFF1-4EA45B578C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D9BF-088D-4B22-853E-700BF0F865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CA21-3A94-44EB-9061-2495B13981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6841-A476-43A7-A2BA-B3A97054B1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12BB-ACD2-409E-8EA0-4810D84CA0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375C-C755-4C40-BD36-5A65933262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73C2-5F84-47AF-8063-3239E787D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1870-1CD7-4825-BA8E-96EB1EFFFB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CC6FB-DE5C-4D82-AC91-F061F62EA8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CAA9-6F70-4033-8966-CBDB823863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46B7-81AE-4D2C-9985-EC9FAFF204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8C921C-71CE-4EF9-BC3E-D31AAE539A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96AFF55-9044-4B10-8D7E-A0493D6FFD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790ADAE-C090-42AE-8AEB-154A1CB4A2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669A58E-4942-4372-A733-0D12AC77EA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31295C1-1B42-401D-8C37-19FF4E2D0F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325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91735E8-5816-47E8-972F-2FF2F80D23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 b="1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2D5BAC3-7E4C-4521-95EB-9C4E6E4DBA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1663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39100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 b="1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DAAF464-3031-4724-8816-8C1A9BC6CA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 b="1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0EA73AF-549F-44CE-84F4-D3294A2465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 b="1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DD16ADE-4961-4440-903D-43C8077AAD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4239D97-016B-48AF-B023-D7E7D81AEE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 b="1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7EBA79DD-BB1F-490B-A7FE-D404D42F73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1663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39100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71628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502400"/>
            <a:ext cx="9064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900">
                <a:solidFill>
                  <a:srgbClr val="071638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E5D8AC45-7DF9-4392-9A4E-CD7C3302C8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7163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077200" y="65024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35E3FB7-06DA-4E6B-9A03-F91F6D6975AD}" type="slidenum">
              <a:rPr lang="de-DE" sz="900" b="1">
                <a:solidFill>
                  <a:srgbClr val="071638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de-DE" sz="900" b="1">
              <a:solidFill>
                <a:srgbClr val="071638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1484313"/>
            <a:ext cx="83820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400" y="1828800"/>
            <a:ext cx="8305800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>
                <a:solidFill>
                  <a:srgbClr val="071638"/>
                </a:solidFill>
              </a:rPr>
              <a:t>Projekt   e-CREATE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>
                <a:solidFill>
                  <a:srgbClr val="071638"/>
                </a:solidFill>
              </a:rPr>
              <a:t>Ústí nad Labem 23.5.2013</a:t>
            </a:r>
            <a:endParaRPr lang="en-GB" sz="3600">
              <a:solidFill>
                <a:srgbClr val="071638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881563" y="6016625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19800" y="6505575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162800" y="65024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900">
              <a:solidFill>
                <a:srgbClr val="071638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077200" y="65024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23BB7C-E860-448E-B3FB-FE8BC9C9E598}" type="slidenum">
              <a:rPr lang="de-DE" sz="900" b="1">
                <a:solidFill>
                  <a:srgbClr val="071638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de-DE" sz="900" b="1">
              <a:solidFill>
                <a:srgbClr val="071638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071638"/>
                </a:solidFill>
              </a:rPr>
              <a:t>Základní informace o projektu</a:t>
            </a:r>
            <a:endParaRPr lang="de-DE" sz="3200" b="1">
              <a:solidFill>
                <a:srgbClr val="071638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sz="2000" b="1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Projekt e-CREATE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marL="350837" indent="-342900" eaLnBrk="1" hangingPunct="1">
              <a:lnSpc>
                <a:spcPct val="80000"/>
              </a:lnSpc>
              <a:spcBef>
                <a:spcPts val="500"/>
              </a:spcBef>
              <a:buClrTx/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Cultural Routes Entrepreneurship and Technologies Enhancement</a:t>
            </a: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marL="350837" indent="-342900" eaLnBrk="1" hangingPunct="1">
              <a:lnSpc>
                <a:spcPct val="80000"/>
              </a:lnSpc>
              <a:spcBef>
                <a:spcPts val="500"/>
              </a:spcBef>
              <a:buClrTx/>
              <a:buFont typeface="Arial" pitchFamily="34" charset="0"/>
              <a:buChar char="•"/>
              <a:defRPr/>
            </a:pP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marL="350837" indent="-342900" eaLnBrk="1" hangingPunct="1">
              <a:lnSpc>
                <a:spcPct val="80000"/>
              </a:lnSpc>
              <a:spcBef>
                <a:spcPts val="500"/>
              </a:spcBef>
              <a:buClrTx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Podpora rozvoje podnikání a nových technologií podél kulturních stezek</a:t>
            </a:r>
          </a:p>
          <a:p>
            <a:pPr marL="350837" indent="-342900" eaLnBrk="1" hangingPunct="1">
              <a:lnSpc>
                <a:spcPct val="80000"/>
              </a:lnSpc>
              <a:spcBef>
                <a:spcPts val="500"/>
              </a:spcBef>
              <a:buClrTx/>
              <a:buFont typeface="Arial" pitchFamily="34" charset="0"/>
              <a:buChar char="•"/>
              <a:defRPr/>
            </a:pPr>
            <a:endParaRPr lang="cs-CZ" sz="2000" dirty="0" smtClean="0">
              <a:solidFill>
                <a:schemeClr val="tx1"/>
              </a:solidFill>
              <a:latin typeface="+mn-lt"/>
            </a:endParaRPr>
          </a:p>
          <a:p>
            <a:pPr marL="350837" indent="-342900" eaLnBrk="1" hangingPunct="1">
              <a:lnSpc>
                <a:spcPct val="80000"/>
              </a:lnSpc>
              <a:spcBef>
                <a:spcPts val="500"/>
              </a:spcBef>
              <a:buClrTx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Program INTERREG IV.C, ERDF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162800" y="65024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900">
                <a:solidFill>
                  <a:srgbClr val="071638"/>
                </a:solidFill>
              </a:rPr>
              <a:t>07 June 2012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077200" y="65024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666F8EE-9C28-45D5-BB37-1166232A49AF}" type="slidenum">
              <a:rPr lang="de-DE" sz="900" b="1">
                <a:solidFill>
                  <a:srgbClr val="071638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de-DE" sz="900" b="1">
              <a:solidFill>
                <a:srgbClr val="071638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648200" y="2667000"/>
            <a:ext cx="3810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4363" y="2519363"/>
            <a:ext cx="80264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5800" y="2205038"/>
            <a:ext cx="8026400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1800">
              <a:solidFill>
                <a:srgbClr val="545757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000">
                <a:solidFill>
                  <a:schemeClr val="tx1"/>
                </a:solidFill>
              </a:rPr>
              <a:t>Trvání projektu: 				1.1.2012 – 31.12.2014, tj. 36 měsíců</a:t>
            </a: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000">
              <a:solidFill>
                <a:schemeClr val="tx1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000">
                <a:solidFill>
                  <a:schemeClr val="tx1"/>
                </a:solidFill>
              </a:rPr>
              <a:t>Rozpočet projektu celkem:		 	1 917 546,00 EUR</a:t>
            </a: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000">
              <a:solidFill>
                <a:schemeClr val="tx1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000">
                <a:solidFill>
                  <a:schemeClr val="tx1"/>
                </a:solidFill>
              </a:rPr>
              <a:t>Rozpočet projektu Ústecký kraj:	   105 592,00 EUR</a:t>
            </a: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000">
              <a:solidFill>
                <a:schemeClr val="tx1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000">
                <a:solidFill>
                  <a:schemeClr val="tx1"/>
                </a:solidFill>
              </a:rPr>
              <a:t>Z toho ERDF 85%:				      		89 753,00 EUR	</a:t>
            </a: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000">
              <a:solidFill>
                <a:schemeClr val="tx1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000">
                <a:solidFill>
                  <a:schemeClr val="tx1"/>
                </a:solidFill>
              </a:rPr>
              <a:t>Z toho Ústecký kraj 15%:		       	15 838,00 EUR	</a:t>
            </a:r>
            <a:endParaRPr lang="de-DE" sz="2000">
              <a:solidFill>
                <a:schemeClr val="tx1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2000">
              <a:solidFill>
                <a:schemeClr val="tx1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  <a:p>
            <a:pPr marL="342900" indent="-33496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de-DE" sz="1800">
              <a:solidFill>
                <a:srgbClr val="545757"/>
              </a:solidFill>
            </a:endParaRP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25" y="1484313"/>
            <a:ext cx="79311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3250" cy="503237"/>
          </a:xfrm>
        </p:spPr>
        <p:txBody>
          <a:bodyPr/>
          <a:lstStyle/>
          <a:p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Partneři projektu 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539750" y="2060575"/>
            <a:ext cx="8040688" cy="40322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cs-CZ" sz="1400" smtClean="0"/>
              <a:t>Ministry of Regional Development and Transport Saxony Anhalt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Ústí Region, CZ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Niverlan, FR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Province of Modena, IT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West-Pannon Regional Development Company, HU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TRANSROMANICA Association, DE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Lombardy Region - General Directorate for Culture, IT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VALSOUSA – Association of Municipalities of Sousa Valley, PT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MARR – Malopolska Regional Development Agency, PL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Upper Silesian Agency for Enterprises Restructuring Co., PL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Sor-Trondelag County Authority, NO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Donegal County Enterprise Board, IE</a:t>
            </a:r>
          </a:p>
          <a:p>
            <a:pPr>
              <a:buFont typeface="Arial" charset="0"/>
              <a:buChar char="•"/>
            </a:pPr>
            <a:r>
              <a:rPr lang="cs-CZ" sz="1400" smtClean="0"/>
              <a:t>Castilla &amp; Leon Regional Authority, SP</a:t>
            </a:r>
          </a:p>
          <a:p>
            <a:endParaRPr lang="cs-CZ" sz="1400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95288" y="1557338"/>
            <a:ext cx="8223250" cy="792162"/>
          </a:xfrm>
        </p:spPr>
        <p:txBody>
          <a:bodyPr/>
          <a:lstStyle/>
          <a:p>
            <a:r>
              <a:rPr lang="cs-CZ" b="0" smtClean="0"/>
              <a:t/>
            </a:r>
            <a:br>
              <a:rPr lang="cs-CZ" b="0" smtClean="0"/>
            </a:br>
            <a:r>
              <a:rPr lang="cs-CZ" b="0" smtClean="0"/>
              <a:t>Cíle projektu</a:t>
            </a:r>
            <a:br>
              <a:rPr lang="cs-CZ" b="0" smtClean="0"/>
            </a:br>
            <a:endParaRPr lang="cs-CZ" b="0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9500"/>
            <a:ext cx="8218488" cy="3671888"/>
          </a:xfrm>
        </p:spPr>
        <p:txBody>
          <a:bodyPr/>
          <a:lstStyle/>
          <a:p>
            <a:r>
              <a:rPr lang="cs-CZ" sz="2000" smtClean="0"/>
              <a:t>Hlavní zaměření projektu:</a:t>
            </a:r>
          </a:p>
          <a:p>
            <a:pPr>
              <a:buFont typeface="Arial" charset="0"/>
              <a:buChar char="•"/>
            </a:pPr>
            <a:r>
              <a:rPr lang="cs-CZ" sz="2000" smtClean="0"/>
              <a:t>Propagace podnikání v cestovním ruchu ve venkovských oblastech s využitím IT nástrojů podél kulturních stezek</a:t>
            </a:r>
          </a:p>
          <a:p>
            <a:pPr>
              <a:buFont typeface="Arial" charset="0"/>
              <a:buChar char="•"/>
            </a:pPr>
            <a:r>
              <a:rPr lang="cs-CZ" sz="2000" smtClean="0"/>
              <a:t>Podpora podnikání ve venkovských oblastech, zejména poskytování služeb v oblasti cestovního ruchu podél turistických cest</a:t>
            </a:r>
          </a:p>
          <a:p>
            <a:pPr>
              <a:buFont typeface="Arial" charset="0"/>
              <a:buChar char="•"/>
            </a:pPr>
            <a:r>
              <a:rPr lang="cs-CZ" sz="2000" smtClean="0"/>
              <a:t>Zlepšení a posílení spolupráce veřejné správy, privátního sektoru, obcí a všech regionálních subjektů, při podpoře podnikání ve venkovských oblastech a propagaci služeb v cestovním ruchu. </a:t>
            </a:r>
          </a:p>
          <a:p>
            <a:pPr>
              <a:buFont typeface="Arial" charset="0"/>
              <a:buChar char="•"/>
            </a:pPr>
            <a:r>
              <a:rPr lang="cs-CZ" sz="2000" smtClean="0"/>
              <a:t>Nové možnosti využívání IT technologií při propagaci cestovního ruchu.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95288" y="1557338"/>
            <a:ext cx="8223250" cy="792162"/>
          </a:xfrm>
        </p:spPr>
        <p:txBody>
          <a:bodyPr/>
          <a:lstStyle/>
          <a:p>
            <a:r>
              <a:rPr lang="cs-CZ" b="0" smtClean="0"/>
              <a:t/>
            </a:r>
            <a:br>
              <a:rPr lang="cs-CZ" b="0" smtClean="0"/>
            </a:br>
            <a:r>
              <a:rPr lang="cs-CZ" b="0" smtClean="0"/>
              <a:t>Cíle projektu</a:t>
            </a:r>
            <a:br>
              <a:rPr lang="cs-CZ" b="0" smtClean="0"/>
            </a:br>
            <a:endParaRPr lang="cs-CZ" b="0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275"/>
            <a:ext cx="8040688" cy="291623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cs-CZ" sz="2000" dirty="0"/>
              <a:t>Výměna a prezentace „</a:t>
            </a:r>
            <a:r>
              <a:rPr lang="cs-CZ" sz="2000" dirty="0" err="1"/>
              <a:t>good</a:t>
            </a:r>
            <a:r>
              <a:rPr lang="cs-CZ" sz="2000" dirty="0"/>
              <a:t> </a:t>
            </a:r>
            <a:r>
              <a:rPr lang="cs-CZ" sz="2000" dirty="0" err="1"/>
              <a:t>practices</a:t>
            </a:r>
            <a:r>
              <a:rPr lang="cs-CZ" sz="2000" dirty="0"/>
              <a:t>“ </a:t>
            </a:r>
            <a:r>
              <a:rPr lang="cs-CZ" sz="2000" dirty="0" smtClean="0"/>
              <a:t>společně </a:t>
            </a:r>
            <a:r>
              <a:rPr lang="cs-CZ" sz="2000" dirty="0"/>
              <a:t>se studijními návštěvami poskytnou všem partnerům možnost seznámit se vzájemně se svými postupy a praxí.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000" dirty="0"/>
              <a:t>V rámci pilotního projektu bude zpracován plán implementace využití IT technologií při propagaci služeb relevantními místními subjekty na pilotním území Ústeckého kraje, zpracované návrhy a doporučení politiky budou napomáhat politikům a institucím zavádět osvědčené praktiky v programovém období po roce 2013.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85800" y="1677988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071638"/>
                </a:solidFill>
              </a:rPr>
              <a:t>Pilotní projekt</a:t>
            </a:r>
            <a:endParaRPr lang="de-DE" sz="3200" b="1">
              <a:solidFill>
                <a:srgbClr val="071638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2287588"/>
            <a:ext cx="8569325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Příprava podkladů a informací pro společný výstup projektu:</a:t>
            </a:r>
          </a:p>
          <a:p>
            <a:pPr marL="342900" indent="-342900">
              <a:buClrTx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Diagnostika situace na území každého partnera, jaké technologie </a:t>
            </a:r>
          </a:p>
          <a:p>
            <a:pPr>
              <a:buClrTx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		jsou dostupné</a:t>
            </a:r>
          </a:p>
          <a:p>
            <a:pPr marL="342900" indent="-342900">
              <a:buClrTx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Výběr a odsouhlasení technického výběru všemi partnery projektu</a:t>
            </a:r>
          </a:p>
          <a:p>
            <a:pPr marL="342900" indent="-342900">
              <a:buClrTx/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Zpracování a implementace vzorového projektu:</a:t>
            </a:r>
          </a:p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• vývoj a testování open-source aplikace pro chytré telefony, tablety </a:t>
            </a:r>
          </a:p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		a laptopy</a:t>
            </a:r>
          </a:p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• tvorba rámce, metodologie a specifikací pro vývoj aplikací v oblasti </a:t>
            </a:r>
          </a:p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		cestovního ruchu</a:t>
            </a:r>
          </a:p>
          <a:p>
            <a:pPr>
              <a:buClrTx/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</a:rPr>
              <a:t>• prezentace prototypu na závěrečné konferenci projektu</a:t>
            </a:r>
          </a:p>
          <a:p>
            <a:pPr>
              <a:buClrTx/>
              <a:buFontTx/>
              <a:buNone/>
              <a:defRPr/>
            </a:pPr>
            <a:endParaRPr lang="cs-CZ" sz="2000" b="1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defRPr/>
            </a:pPr>
            <a:endParaRPr lang="cs-CZ" sz="2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3238" y="2519363"/>
            <a:ext cx="8064500" cy="352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47700" y="2735263"/>
            <a:ext cx="7775575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>
                <a:solidFill>
                  <a:srgbClr val="000000"/>
                </a:solidFill>
              </a:rPr>
              <a:t>Děkuji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>
                <a:solidFill>
                  <a:srgbClr val="000000"/>
                </a:solidFill>
              </a:rPr>
              <a:t>Ivana Poláková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>
                <a:solidFill>
                  <a:srgbClr val="000000"/>
                </a:solidFill>
              </a:rPr>
              <a:t>Ústecký kraj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188</Words>
  <Application>Microsoft Office PowerPoint</Application>
  <PresentationFormat>Předvádění na obrazovce (4:3)</PresentationFormat>
  <Paragraphs>75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13</vt:i4>
      </vt:variant>
      <vt:variant>
        <vt:lpstr>Nadpisy snímků</vt:lpstr>
      </vt:variant>
      <vt:variant>
        <vt:i4>8</vt:i4>
      </vt:variant>
    </vt:vector>
  </HeadingPairs>
  <TitlesOfParts>
    <vt:vector size="25" baseType="lpstr">
      <vt:lpstr>Arial</vt:lpstr>
      <vt:lpstr>ＭＳ Ｐゴシック</vt:lpstr>
      <vt:lpstr>Times New Roman</vt:lpstr>
      <vt:lpstr>Arial Unicode MS</vt:lpstr>
      <vt:lpstr>Motiv systému Office</vt:lpstr>
      <vt:lpstr>1_Motiv systému Office</vt:lpstr>
      <vt:lpstr>2_Motiv systému Office</vt:lpstr>
      <vt:lpstr>3_Motiv systému Office</vt:lpstr>
      <vt:lpstr>4_Motiv systému Office</vt:lpstr>
      <vt:lpstr>5_Motiv systému Office</vt:lpstr>
      <vt:lpstr>6_Motiv systému Office</vt:lpstr>
      <vt:lpstr>7_Motiv systému Office</vt:lpstr>
      <vt:lpstr>8_Motiv systému Office</vt:lpstr>
      <vt:lpstr>9_Motiv systému Office</vt:lpstr>
      <vt:lpstr>10_Motiv systému Office</vt:lpstr>
      <vt:lpstr>11_Motiv systému Office</vt:lpstr>
      <vt:lpstr>12_Motiv systému Office</vt:lpstr>
      <vt:lpstr>Snímek 1</vt:lpstr>
      <vt:lpstr>Snímek 2</vt:lpstr>
      <vt:lpstr>Snímek 3</vt:lpstr>
      <vt:lpstr> Partneři projektu  </vt:lpstr>
      <vt:lpstr> Cíle projektu </vt:lpstr>
      <vt:lpstr> Cíle projektu 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 Prange</dc:creator>
  <cp:lastModifiedBy>venyercsanova.t</cp:lastModifiedBy>
  <cp:revision>58</cp:revision>
  <cp:lastPrinted>1601-01-01T00:00:00Z</cp:lastPrinted>
  <dcterms:created xsi:type="dcterms:W3CDTF">1601-01-01T00:00:00Z</dcterms:created>
  <dcterms:modified xsi:type="dcterms:W3CDTF">2013-05-29T10:02:08Z</dcterms:modified>
</cp:coreProperties>
</file>