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6"/>
  </p:notesMasterIdLst>
  <p:sldIdLst>
    <p:sldId id="280" r:id="rId2"/>
    <p:sldId id="278" r:id="rId3"/>
    <p:sldId id="282" r:id="rId4"/>
    <p:sldId id="281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6962" autoAdjust="0"/>
    <p:restoredTop sz="94660"/>
  </p:normalViewPr>
  <p:slideViewPr>
    <p:cSldViewPr>
      <p:cViewPr>
        <p:scale>
          <a:sx n="60" d="100"/>
          <a:sy n="60" d="100"/>
        </p:scale>
        <p:origin x="-786" y="-5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241FBD5-462B-4E02-B3A8-21E7C5F0B76E}" type="datetimeFigureOut">
              <a:rPr lang="cs-CZ"/>
              <a:pPr>
                <a:defRPr/>
              </a:pPr>
              <a:t>28.5.2012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 smtClean="0"/>
              <a:t>Kliknutím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75BFD55-FE76-40E7-97B9-57E6379EE14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6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98808" y="764704"/>
            <a:ext cx="7772400" cy="1470025"/>
          </a:xfrm>
        </p:spPr>
        <p:txBody>
          <a:bodyPr>
            <a:normAutofit/>
          </a:bodyPr>
          <a:lstStyle>
            <a:lvl1pPr algn="l">
              <a:defRPr sz="4000"/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98808" y="4581128"/>
            <a:ext cx="6400800" cy="1368152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 dirty="0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0"/>
          </p:nvPr>
        </p:nvSpPr>
        <p:spPr>
          <a:xfrm>
            <a:off x="684213" y="6308725"/>
            <a:ext cx="21336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C977B44-06E5-4095-BE90-57EA12EF4A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6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Obrázek 4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98808" y="2247007"/>
            <a:ext cx="7772400" cy="1470025"/>
          </a:xfrm>
        </p:spPr>
        <p:txBody>
          <a:bodyPr>
            <a:normAutofit/>
          </a:bodyPr>
          <a:lstStyle>
            <a:lvl1pPr algn="l">
              <a:defRPr sz="4000"/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F347F3-B357-4D4E-8152-937AB8202C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69875" indent="-269875">
              <a:buClr>
                <a:schemeClr val="tx2"/>
              </a:buClr>
              <a:buFont typeface="Wingdings" pitchFamily="2" charset="2"/>
              <a:buChar char="§"/>
              <a:defRPr b="0"/>
            </a:lvl1pPr>
            <a:lvl2pPr marL="541338" indent="-271463">
              <a:defRPr sz="1800"/>
            </a:lvl2pPr>
            <a:lvl3pPr marL="801688" indent="-273050">
              <a:tabLst/>
              <a:defRPr/>
            </a:lvl3pPr>
            <a:lvl4pPr marL="989013" indent="-180975">
              <a:defRPr/>
            </a:lvl4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3B3854-F67F-47C7-8721-374E484974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6BE710-24D4-46CB-B3C6-254D2A54EF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5D4939-523B-4A13-8AAD-5A067B7246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číslo snímku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4A93C-CF4B-4948-BBC9-10B6742B24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DAA2AE-03DA-4C30-AD4D-02B03F307D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Obrázek 6"/>
          <p:cNvPicPr>
            <a:picLocks noChangeAspect="1"/>
          </p:cNvPicPr>
          <p:nvPr/>
        </p:nvPicPr>
        <p:blipFill>
          <a:blip r:embed="rId10" cstate="print"/>
          <a:srcRect l="208" r="240" b="1279"/>
          <a:stretch>
            <a:fillRect/>
          </a:stretch>
        </p:blipFill>
        <p:spPr bwMode="auto">
          <a:xfrm>
            <a:off x="0" y="5033963"/>
            <a:ext cx="9144000" cy="183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1028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468313" y="6308725"/>
            <a:ext cx="21336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3B13F68-AAF7-4161-91FC-7035B72FFF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</p:sldLayoutIdLst>
  <p:txStyles>
    <p:titleStyle>
      <a:lvl1pPr algn="l" rtl="0" fontAlgn="base">
        <a:spcBef>
          <a:spcPct val="0"/>
        </a:spcBef>
        <a:spcAft>
          <a:spcPct val="0"/>
        </a:spcAft>
        <a:defRPr sz="3000" b="1" kern="1200">
          <a:solidFill>
            <a:schemeClr val="tx2"/>
          </a:solidFill>
          <a:latin typeface="Arial" pitchFamily="34" charset="0"/>
          <a:ea typeface="+mj-ea"/>
          <a:cs typeface="Arial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defRPr sz="2000" b="1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265113" indent="-265113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538163" indent="-27305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719138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lzensky-kraj.cz/" TargetMode="External"/><Relationship Id="rId2" Type="http://schemas.openxmlformats.org/officeDocument/2006/relationships/hyperlink" Target="mailto:petr.smutny@plzensky-kraj.cz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700" smtClean="0">
                <a:latin typeface="Arial" charset="0"/>
                <a:cs typeface="Arial" charset="0"/>
              </a:rPr>
              <a:t>REGIONÁLNÍ ENERGETICKÉ FÓRUM - ÚSTÍ 2012</a:t>
            </a:r>
          </a:p>
        </p:txBody>
      </p:sp>
      <p:pic>
        <p:nvPicPr>
          <p:cNvPr id="6147" name="Picture 2" descr="K:\LA_PR\07_Aktualni_projekty\REF_2012\REF_pozvanka_podklady\logo_HOKO_Zastita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938" y="4643438"/>
            <a:ext cx="1512887" cy="116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3" descr="K:\LA_PR\07_Aktualni_projekty\REF_2012\REF_pozvanka_podklady\02_hlavicka_tema_hosp_kom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0063" y="3835400"/>
            <a:ext cx="1800225" cy="636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4" descr="K:\LA_PR\07_Aktualni_projekty\REF_2012\REF_pozvanka_podklady\HSRM LOGO březen 201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19250" y="4378325"/>
            <a:ext cx="136842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5" descr="K:\LA_PR\07_Aktualni_projekty\REF_2012\REF_pozvanka_podklady\logo HKCR_OHK Most 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6913" y="3933825"/>
            <a:ext cx="779462" cy="896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1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95963" y="4483100"/>
            <a:ext cx="13684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2" name="obrázek 1"/>
          <p:cNvPicPr>
            <a:picLocks noChangeAspect="1" noChangeArrowheads="1"/>
          </p:cNvPicPr>
          <p:nvPr/>
        </p:nvPicPr>
        <p:blipFill>
          <a:blip r:embed="rId7" cstate="print"/>
          <a:srcRect l="826" t="12396" r="64462" b="73759"/>
          <a:stretch>
            <a:fillRect/>
          </a:stretch>
        </p:blipFill>
        <p:spPr bwMode="auto">
          <a:xfrm>
            <a:off x="1547813" y="2286000"/>
            <a:ext cx="200025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3" name="Picture 8" descr="logo_uk - text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39750" y="1844675"/>
            <a:ext cx="863600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4" name="Picture 2" descr="K:\LA_PR\02_Logo\_N4G\NET4GAS_logo_26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940425" y="1917700"/>
            <a:ext cx="935038" cy="935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5" name="TextovéPole 23"/>
          <p:cNvSpPr txBox="1">
            <a:spLocks noChangeArrowheads="1"/>
          </p:cNvSpPr>
          <p:nvPr/>
        </p:nvSpPr>
        <p:spPr bwMode="auto">
          <a:xfrm>
            <a:off x="1006475" y="1412875"/>
            <a:ext cx="16938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000" b="1">
                <a:solidFill>
                  <a:schemeClr val="tx2"/>
                </a:solidFill>
                <a:latin typeface="Arial" charset="0"/>
              </a:rPr>
              <a:t>Organizátoři</a:t>
            </a:r>
          </a:p>
        </p:txBody>
      </p:sp>
      <p:sp>
        <p:nvSpPr>
          <p:cNvPr id="6156" name="TextovéPole 24"/>
          <p:cNvSpPr txBox="1">
            <a:spLocks noChangeArrowheads="1"/>
          </p:cNvSpPr>
          <p:nvPr/>
        </p:nvSpPr>
        <p:spPr bwMode="auto">
          <a:xfrm>
            <a:off x="5292725" y="1412875"/>
            <a:ext cx="23193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000" b="1">
                <a:solidFill>
                  <a:schemeClr val="tx2"/>
                </a:solidFill>
                <a:latin typeface="Arial" charset="0"/>
              </a:rPr>
              <a:t>Generální partner</a:t>
            </a:r>
          </a:p>
        </p:txBody>
      </p:sp>
      <p:sp>
        <p:nvSpPr>
          <p:cNvPr id="6157" name="TextovéPole 25"/>
          <p:cNvSpPr txBox="1">
            <a:spLocks noChangeArrowheads="1"/>
          </p:cNvSpPr>
          <p:nvPr/>
        </p:nvSpPr>
        <p:spPr bwMode="auto">
          <a:xfrm>
            <a:off x="827088" y="3429000"/>
            <a:ext cx="21066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000" b="1">
                <a:solidFill>
                  <a:schemeClr val="tx2"/>
                </a:solidFill>
                <a:latin typeface="Arial" charset="0"/>
              </a:rPr>
              <a:t>Odborní garanti</a:t>
            </a:r>
          </a:p>
        </p:txBody>
      </p:sp>
      <p:sp>
        <p:nvSpPr>
          <p:cNvPr id="6158" name="TextovéPole 26"/>
          <p:cNvSpPr txBox="1">
            <a:spLocks noChangeArrowheads="1"/>
          </p:cNvSpPr>
          <p:nvPr/>
        </p:nvSpPr>
        <p:spPr bwMode="auto">
          <a:xfrm>
            <a:off x="5364163" y="3475038"/>
            <a:ext cx="22336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000" b="1">
                <a:solidFill>
                  <a:schemeClr val="tx2"/>
                </a:solidFill>
                <a:latin typeface="Arial" charset="0"/>
              </a:rPr>
              <a:t>Mediální partneři</a:t>
            </a:r>
          </a:p>
        </p:txBody>
      </p:sp>
      <p:sp>
        <p:nvSpPr>
          <p:cNvPr id="6159" name="TextovéPole 27"/>
          <p:cNvSpPr txBox="1">
            <a:spLocks noChangeArrowheads="1"/>
          </p:cNvSpPr>
          <p:nvPr/>
        </p:nvSpPr>
        <p:spPr bwMode="auto">
          <a:xfrm>
            <a:off x="0" y="5805488"/>
            <a:ext cx="892968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1600" b="1">
                <a:solidFill>
                  <a:schemeClr val="tx2"/>
                </a:solidFill>
                <a:latin typeface="Arial" charset="0"/>
              </a:rPr>
              <a:t>REF ÚSTÍ 2012 se koná pod odbornou záštitou Hospodářské komory ČR.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ctrTitle"/>
          </p:nvPr>
        </p:nvSpPr>
        <p:spPr>
          <a:xfrm>
            <a:off x="0" y="2276475"/>
            <a:ext cx="9145588" cy="1903413"/>
          </a:xfrm>
        </p:spPr>
        <p:txBody>
          <a:bodyPr/>
          <a:lstStyle/>
          <a:p>
            <a:pPr algn="ctr">
              <a:defRPr/>
            </a:pPr>
            <a:r>
              <a:rPr lang="cs-CZ" sz="32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Energeticky udržitelný – Plzeňský – kraj</a:t>
            </a:r>
            <a:br>
              <a:rPr lang="cs-CZ" sz="32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cs-CZ" sz="32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Nadpis 1"/>
          <p:cNvSpPr>
            <a:spLocks noGrp="1"/>
          </p:cNvSpPr>
          <p:nvPr>
            <p:ph type="ctrTitle"/>
          </p:nvPr>
        </p:nvSpPr>
        <p:spPr>
          <a:xfrm>
            <a:off x="684213" y="2205038"/>
            <a:ext cx="7772400" cy="1470025"/>
          </a:xfrm>
        </p:spPr>
        <p:txBody>
          <a:bodyPr/>
          <a:lstStyle/>
          <a:p>
            <a:r>
              <a:rPr lang="cs-CZ" smtClean="0">
                <a:latin typeface="Arial" charset="0"/>
                <a:cs typeface="Arial" charset="0"/>
              </a:rPr>
              <a:t>Děkuji za pozornost</a:t>
            </a:r>
          </a:p>
        </p:txBody>
      </p:sp>
      <p:sp>
        <p:nvSpPr>
          <p:cNvPr id="23555" name="TextovéPole 2"/>
          <p:cNvSpPr txBox="1">
            <a:spLocks noChangeArrowheads="1"/>
          </p:cNvSpPr>
          <p:nvPr/>
        </p:nvSpPr>
        <p:spPr bwMode="auto">
          <a:xfrm>
            <a:off x="698500" y="4221163"/>
            <a:ext cx="4017516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cs-CZ" sz="1500" b="1" dirty="0" smtClean="0">
                <a:latin typeface="Arial" charset="0"/>
              </a:rPr>
              <a:t>Ing. Petr Smutný</a:t>
            </a:r>
            <a:endParaRPr lang="cs-CZ" sz="1500" b="1" dirty="0">
              <a:latin typeface="Arial" charset="0"/>
            </a:endParaRPr>
          </a:p>
          <a:p>
            <a:r>
              <a:rPr lang="cs-CZ" sz="1500" dirty="0" smtClean="0">
                <a:latin typeface="Arial" charset="0"/>
              </a:rPr>
              <a:t>člen Rady Plzeňského kraje</a:t>
            </a:r>
            <a:endParaRPr lang="cs-CZ" sz="1500" dirty="0">
              <a:latin typeface="Arial" charset="0"/>
            </a:endParaRPr>
          </a:p>
          <a:p>
            <a:r>
              <a:rPr lang="fr-FR" sz="1500" dirty="0">
                <a:latin typeface="Arial" charset="0"/>
              </a:rPr>
              <a:t>Email</a:t>
            </a:r>
            <a:r>
              <a:rPr lang="cs-CZ" sz="1500" dirty="0">
                <a:latin typeface="Arial" charset="0"/>
              </a:rPr>
              <a:t>: </a:t>
            </a:r>
            <a:r>
              <a:rPr lang="cs-CZ" sz="1500" dirty="0" err="1" smtClean="0">
                <a:latin typeface="Arial" charset="0"/>
                <a:hlinkClick r:id="rId2"/>
              </a:rPr>
              <a:t>petr.smutny</a:t>
            </a:r>
            <a:r>
              <a:rPr lang="cs-CZ" sz="1500" dirty="0" smtClean="0">
                <a:latin typeface="Arial" charset="0"/>
                <a:hlinkClick r:id="rId2"/>
              </a:rPr>
              <a:t>@</a:t>
            </a:r>
            <a:r>
              <a:rPr lang="cs-CZ" sz="1500" dirty="0" err="1" smtClean="0">
                <a:latin typeface="Arial" charset="0"/>
                <a:hlinkClick r:id="rId2"/>
              </a:rPr>
              <a:t>plzensky</a:t>
            </a:r>
            <a:r>
              <a:rPr lang="cs-CZ" sz="1500" dirty="0" smtClean="0">
                <a:latin typeface="Arial" charset="0"/>
                <a:hlinkClick r:id="rId2"/>
              </a:rPr>
              <a:t>-kraj.</a:t>
            </a:r>
            <a:r>
              <a:rPr lang="cs-CZ" sz="1500" dirty="0" err="1" smtClean="0">
                <a:latin typeface="Arial" charset="0"/>
                <a:hlinkClick r:id="rId2"/>
              </a:rPr>
              <a:t>cz</a:t>
            </a:r>
            <a:r>
              <a:rPr lang="cs-CZ" sz="1500" dirty="0" smtClean="0">
                <a:latin typeface="Arial" charset="0"/>
              </a:rPr>
              <a:t> </a:t>
            </a:r>
            <a:endParaRPr lang="fr-FR" sz="1500" dirty="0">
              <a:latin typeface="Arial" charset="0"/>
            </a:endParaRPr>
          </a:p>
          <a:p>
            <a:r>
              <a:rPr lang="cs-CZ" sz="1500" dirty="0" smtClean="0">
                <a:latin typeface="Arial" charset="0"/>
                <a:hlinkClick r:id="rId3"/>
              </a:rPr>
              <a:t>www.</a:t>
            </a:r>
            <a:r>
              <a:rPr lang="cs-CZ" sz="1500" dirty="0" err="1" smtClean="0">
                <a:latin typeface="Arial" charset="0"/>
                <a:hlinkClick r:id="rId3"/>
              </a:rPr>
              <a:t>plzensky</a:t>
            </a:r>
            <a:r>
              <a:rPr lang="cs-CZ" sz="1500" dirty="0" smtClean="0">
                <a:latin typeface="Arial" charset="0"/>
                <a:hlinkClick r:id="rId3"/>
              </a:rPr>
              <a:t>-kraj.</a:t>
            </a:r>
            <a:r>
              <a:rPr lang="cs-CZ" sz="1500" dirty="0" err="1" smtClean="0">
                <a:latin typeface="Arial" charset="0"/>
                <a:hlinkClick r:id="rId3"/>
              </a:rPr>
              <a:t>cz</a:t>
            </a:r>
            <a:r>
              <a:rPr lang="cs-CZ" sz="1500" dirty="0" smtClean="0">
                <a:latin typeface="Arial" charset="0"/>
              </a:rPr>
              <a:t> </a:t>
            </a:r>
            <a:endParaRPr lang="cs-CZ" sz="1500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700" smtClean="0">
                <a:latin typeface="Arial" charset="0"/>
                <a:cs typeface="Arial" charset="0"/>
              </a:rPr>
              <a:t>REGIONÁLNÍ ENERGETICKÉ FÓRUM - ÚSTÍ 2012</a:t>
            </a:r>
          </a:p>
        </p:txBody>
      </p:sp>
      <p:pic>
        <p:nvPicPr>
          <p:cNvPr id="24579" name="Picture 2" descr="K:\LA_PR\07_Aktualni_projekty\REF_2012\REF_pozvanka_podklady\logo_HOKO_Zastita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938" y="4643438"/>
            <a:ext cx="1512887" cy="116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0" name="Picture 3" descr="K:\LA_PR\07_Aktualni_projekty\REF_2012\REF_pozvanka_podklady\02_hlavicka_tema_hosp_kom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0063" y="3835400"/>
            <a:ext cx="1800225" cy="636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1" name="Picture 4" descr="K:\LA_PR\07_Aktualni_projekty\REF_2012\REF_pozvanka_podklady\HSRM LOGO březen 201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19250" y="4378325"/>
            <a:ext cx="136842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2" name="Picture 5" descr="K:\LA_PR\07_Aktualni_projekty\REF_2012\REF_pozvanka_podklady\logo HKCR_OHK Most 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6913" y="3933825"/>
            <a:ext cx="779462" cy="896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3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95963" y="4483100"/>
            <a:ext cx="13684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4" name="obrázek 1"/>
          <p:cNvPicPr>
            <a:picLocks noChangeAspect="1" noChangeArrowheads="1"/>
          </p:cNvPicPr>
          <p:nvPr/>
        </p:nvPicPr>
        <p:blipFill>
          <a:blip r:embed="rId7" cstate="print"/>
          <a:srcRect l="826" t="12396" r="64462" b="73759"/>
          <a:stretch>
            <a:fillRect/>
          </a:stretch>
        </p:blipFill>
        <p:spPr bwMode="auto">
          <a:xfrm>
            <a:off x="1547813" y="2286000"/>
            <a:ext cx="200025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5" name="Picture 8" descr="logo_uk - text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39750" y="1844675"/>
            <a:ext cx="863600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6" name="Picture 2" descr="K:\LA_PR\02_Logo\_N4G\NET4GAS_logo_26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940425" y="1917700"/>
            <a:ext cx="935038" cy="935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7" name="TextovéPole 23"/>
          <p:cNvSpPr txBox="1">
            <a:spLocks noChangeArrowheads="1"/>
          </p:cNvSpPr>
          <p:nvPr/>
        </p:nvSpPr>
        <p:spPr bwMode="auto">
          <a:xfrm>
            <a:off x="1006475" y="1412875"/>
            <a:ext cx="16938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000" b="1">
                <a:solidFill>
                  <a:schemeClr val="tx2"/>
                </a:solidFill>
                <a:latin typeface="Arial" charset="0"/>
              </a:rPr>
              <a:t>Organizátoři</a:t>
            </a:r>
          </a:p>
        </p:txBody>
      </p:sp>
      <p:sp>
        <p:nvSpPr>
          <p:cNvPr id="24588" name="TextovéPole 24"/>
          <p:cNvSpPr txBox="1">
            <a:spLocks noChangeArrowheads="1"/>
          </p:cNvSpPr>
          <p:nvPr/>
        </p:nvSpPr>
        <p:spPr bwMode="auto">
          <a:xfrm>
            <a:off x="5292725" y="1412875"/>
            <a:ext cx="23193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000" b="1">
                <a:solidFill>
                  <a:schemeClr val="tx2"/>
                </a:solidFill>
                <a:latin typeface="Arial" charset="0"/>
              </a:rPr>
              <a:t>Generální partner</a:t>
            </a:r>
          </a:p>
        </p:txBody>
      </p:sp>
      <p:sp>
        <p:nvSpPr>
          <p:cNvPr id="24589" name="TextovéPole 25"/>
          <p:cNvSpPr txBox="1">
            <a:spLocks noChangeArrowheads="1"/>
          </p:cNvSpPr>
          <p:nvPr/>
        </p:nvSpPr>
        <p:spPr bwMode="auto">
          <a:xfrm>
            <a:off x="827088" y="3429000"/>
            <a:ext cx="21066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000" b="1">
                <a:solidFill>
                  <a:schemeClr val="tx2"/>
                </a:solidFill>
                <a:latin typeface="Arial" charset="0"/>
              </a:rPr>
              <a:t>Odborní garanti</a:t>
            </a:r>
          </a:p>
        </p:txBody>
      </p:sp>
      <p:sp>
        <p:nvSpPr>
          <p:cNvPr id="24590" name="TextovéPole 26"/>
          <p:cNvSpPr txBox="1">
            <a:spLocks noChangeArrowheads="1"/>
          </p:cNvSpPr>
          <p:nvPr/>
        </p:nvSpPr>
        <p:spPr bwMode="auto">
          <a:xfrm>
            <a:off x="5364163" y="3475038"/>
            <a:ext cx="22336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000" b="1">
                <a:solidFill>
                  <a:schemeClr val="tx2"/>
                </a:solidFill>
                <a:latin typeface="Arial" charset="0"/>
              </a:rPr>
              <a:t>Mediální partneři</a:t>
            </a:r>
          </a:p>
        </p:txBody>
      </p:sp>
      <p:sp>
        <p:nvSpPr>
          <p:cNvPr id="24591" name="TextovéPole 27"/>
          <p:cNvSpPr txBox="1">
            <a:spLocks noChangeArrowheads="1"/>
          </p:cNvSpPr>
          <p:nvPr/>
        </p:nvSpPr>
        <p:spPr bwMode="auto">
          <a:xfrm>
            <a:off x="0" y="5805488"/>
            <a:ext cx="892968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1600" b="1">
                <a:solidFill>
                  <a:schemeClr val="tx2"/>
                </a:solidFill>
                <a:latin typeface="Arial" charset="0"/>
              </a:rPr>
              <a:t>REF ÚSTÍ 2012 se koná pod odbornou záštitou Hospodářské komory ČR.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F_prezentace_sablona">
  <a:themeElements>
    <a:clrScheme name="ref">
      <a:dk1>
        <a:sysClr val="windowText" lastClr="000000"/>
      </a:dk1>
      <a:lt1>
        <a:sysClr val="window" lastClr="FFFFFF"/>
      </a:lt1>
      <a:dk2>
        <a:srgbClr val="055B9B"/>
      </a:dk2>
      <a:lt2>
        <a:srgbClr val="F0F0F0"/>
      </a:lt2>
      <a:accent1>
        <a:srgbClr val="1E8A43"/>
      </a:accent1>
      <a:accent2>
        <a:srgbClr val="E8C622"/>
      </a:accent2>
      <a:accent3>
        <a:srgbClr val="57DB83"/>
      </a:accent3>
      <a:accent4>
        <a:srgbClr val="022B4A"/>
      </a:accent4>
      <a:accent5>
        <a:srgbClr val="58B5FA"/>
      </a:accent5>
      <a:accent6>
        <a:srgbClr val="937D0F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692</TotalTime>
  <Words>71</Words>
  <Application>Microsoft Office PowerPoint</Application>
  <PresentationFormat>Předvádění na obrazovce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5" baseType="lpstr">
      <vt:lpstr>REF_prezentace_sablona</vt:lpstr>
      <vt:lpstr>REGIONÁLNÍ ENERGETICKÉ FÓRUM - ÚSTÍ 2012</vt:lpstr>
      <vt:lpstr>Energeticky udržitelný – Plzeňský – kraj </vt:lpstr>
      <vt:lpstr>Děkuji za pozornost</vt:lpstr>
      <vt:lpstr>REGIONÁLNÍ ENERGETICKÉ FÓRUM - ÚSTÍ 2012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Nezaměstnanost</dc:title>
  <dc:creator>reditel</dc:creator>
  <cp:lastModifiedBy>trojna.l</cp:lastModifiedBy>
  <cp:revision>68</cp:revision>
  <dcterms:created xsi:type="dcterms:W3CDTF">2012-05-16T16:50:19Z</dcterms:created>
  <dcterms:modified xsi:type="dcterms:W3CDTF">2012-05-28T13:29:30Z</dcterms:modified>
</cp:coreProperties>
</file>