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0" d="100"/>
          <a:sy n="40" d="100"/>
        </p:scale>
        <p:origin x="60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40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34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271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667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4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421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877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459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7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56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50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49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36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36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88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6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94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A6684CD-366E-4B45-9057-71082657EFBF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D2D5-C01E-4C14-933B-35D5A2BE48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115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F4DBE-EEC3-4E0F-F455-281606E84C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Odpočinkový les – městské </a:t>
            </a:r>
            <a:r>
              <a:rPr lang="cs-CZ" dirty="0" err="1"/>
              <a:t>traily</a:t>
            </a:r>
            <a:r>
              <a:rPr lang="cs-CZ" dirty="0"/>
              <a:t> Dolní Poustevna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CA05AE4-0B69-7B08-E5FF-EA90E9ED8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21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61EF4-C742-73F4-B495-A5BAD199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47745"/>
          </a:xfrm>
        </p:spPr>
        <p:txBody>
          <a:bodyPr/>
          <a:lstStyle/>
          <a:p>
            <a:r>
              <a:rPr lang="cs-CZ" dirty="0"/>
              <a:t>Základní údaje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1A0C5A-71E3-552E-F71D-160D1A5F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85002"/>
            <a:ext cx="9404723" cy="4636640"/>
          </a:xfrm>
        </p:spPr>
        <p:txBody>
          <a:bodyPr>
            <a:normAutofit/>
          </a:bodyPr>
          <a:lstStyle/>
          <a:p>
            <a:r>
              <a:rPr lang="cs-CZ" sz="2400" dirty="0"/>
              <a:t>navržený plán tras bude sloužit široké veřejnosti se specializací na terénní cyklistiku</a:t>
            </a:r>
          </a:p>
          <a:p>
            <a:r>
              <a:rPr lang="cs-CZ" sz="2400" dirty="0"/>
              <a:t>projekt je koordinován s projektem výstavby cyklostezek</a:t>
            </a:r>
          </a:p>
          <a:p>
            <a:r>
              <a:rPr lang="cs-CZ" sz="2400" dirty="0"/>
              <a:t>cílem je zajistit rozvoj venkovské turistiky a sportovního vyžití</a:t>
            </a:r>
          </a:p>
          <a:p>
            <a:r>
              <a:rPr lang="cs-CZ" sz="2400" dirty="0"/>
              <a:t>ve vymezeném zájmovém území bude navržen systém </a:t>
            </a:r>
            <a:r>
              <a:rPr lang="cs-CZ" sz="2400" dirty="0" err="1"/>
              <a:t>trailových</a:t>
            </a:r>
            <a:r>
              <a:rPr lang="cs-CZ" sz="2400" dirty="0"/>
              <a:t> tratí dle odborného návrhu </a:t>
            </a:r>
          </a:p>
          <a:p>
            <a:r>
              <a:rPr lang="cs-CZ" sz="2400" dirty="0"/>
              <a:t>celková délka tratí v rozmezí 10 – 15 km</a:t>
            </a:r>
          </a:p>
          <a:p>
            <a:r>
              <a:rPr lang="cs-CZ" sz="2400" dirty="0"/>
              <a:t>jako celek se jedná o nový záměr přírodních cyklistických stezek pro terénní cyklistiku</a:t>
            </a:r>
          </a:p>
        </p:txBody>
      </p:sp>
    </p:spTree>
    <p:extLst>
      <p:ext uri="{BB962C8B-B14F-4D97-AF65-F5344CB8AC3E}">
        <p14:creationId xmlns:p14="http://schemas.microsoft.com/office/powerpoint/2010/main" val="60327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97146-A9D9-8A04-6DEB-2713ADBB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Mapy zájmového území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4D3E4DA-8D7A-6AB6-628A-629062FA7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9" y="1945758"/>
            <a:ext cx="5530543" cy="465706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861F4A-1E61-CD41-E26A-4E179949C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5758"/>
            <a:ext cx="5897981" cy="46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16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EA2143-0440-CD2B-4769-DE70C2FBB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2C245E-6680-A406-7974-8D68FA308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6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C7F7ED-47C1-CA5B-9093-38D9C90F7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73" y="0"/>
            <a:ext cx="10385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1425D66-CA01-020A-8B5B-F0FE3FD38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3" y="0"/>
            <a:ext cx="10289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C94EFF-010B-8C71-D420-1335567F0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8" y="0"/>
            <a:ext cx="1021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FF5991-DE8D-39D8-C5BF-D73E0630D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94" y="0"/>
            <a:ext cx="10292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588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</TotalTime>
  <Words>74</Words>
  <Application>Microsoft Office PowerPoint</Application>
  <PresentationFormat>Širokoúhlá obrazovka</PresentationFormat>
  <Paragraphs>9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Odpočinkový les – městské traily Dolní Poustevna</vt:lpstr>
      <vt:lpstr>Základní údaje</vt:lpstr>
      <vt:lpstr>Mapy zájmového území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Odpočinkový les – městské traily Dolní poustevna</dc:title>
  <dc:creator>pc4</dc:creator>
  <cp:lastModifiedBy>pc4</cp:lastModifiedBy>
  <cp:revision>2</cp:revision>
  <dcterms:created xsi:type="dcterms:W3CDTF">2022-11-29T07:36:19Z</dcterms:created>
  <dcterms:modified xsi:type="dcterms:W3CDTF">2022-11-29T08:12:20Z</dcterms:modified>
</cp:coreProperties>
</file>