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71" r:id="rId3"/>
    <p:sldId id="270" r:id="rId4"/>
    <p:sldId id="269" r:id="rId5"/>
    <p:sldId id="258" r:id="rId6"/>
    <p:sldId id="274" r:id="rId7"/>
    <p:sldId id="277" r:id="rId8"/>
    <p:sldId id="256" r:id="rId9"/>
    <p:sldId id="273" r:id="rId10"/>
    <p:sldId id="262" r:id="rId11"/>
    <p:sldId id="272" r:id="rId12"/>
    <p:sldId id="276" r:id="rId13"/>
    <p:sldId id="261" r:id="rId14"/>
    <p:sldId id="278" r:id="rId15"/>
    <p:sldId id="267" r:id="rId16"/>
    <p:sldId id="264" r:id="rId17"/>
    <p:sldId id="26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>
        <p:scale>
          <a:sx n="90" d="100"/>
          <a:sy n="90" d="100"/>
        </p:scale>
        <p:origin x="-216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15581-3A21-4CE2-B5A7-E2E40AF36A90}" type="datetimeFigureOut">
              <a:rPr lang="cs-CZ" smtClean="0"/>
              <a:t>14.3.2014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78FC3-BD10-4096-BA81-530862695D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04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Proč je Ústecký kraj v projektu? Je to křižovatka všech typů dopravních cest, hustě obydlený s </a:t>
            </a:r>
            <a:r>
              <a:rPr lang="cs-CZ" dirty="0" err="1" smtClean="0"/>
              <a:t>průměrnuo</a:t>
            </a:r>
            <a:r>
              <a:rPr lang="cs-CZ" dirty="0" smtClean="0"/>
              <a:t> hustotou obyvatele 220 osob na km2, je to kraj, kde jsou soustředěny velké chemické podniky a je to kraj</a:t>
            </a:r>
            <a:r>
              <a:rPr lang="cs-CZ" baseline="0" dirty="0" smtClean="0"/>
              <a:t> s rozlehlými chráněnými přírodními oblastmi. Tato kombinace vede veřejnou správu k tomu, aby se o logistiku nebezpečných látek velmi intenzívně zajímala.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8FC3-BD10-4096-BA81-530862695D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280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Většina sledovacích programů dokáže nastavit </a:t>
            </a:r>
            <a:r>
              <a:rPr lang="cs-CZ" dirty="0" err="1" smtClean="0"/>
              <a:t>geozóny</a:t>
            </a:r>
            <a:r>
              <a:rPr lang="cs-CZ" dirty="0" smtClean="0"/>
              <a:t> nebo body</a:t>
            </a:r>
            <a:r>
              <a:rPr lang="cs-CZ" baseline="0" dirty="0" smtClean="0"/>
              <a:t> zájmu </a:t>
            </a:r>
            <a:r>
              <a:rPr lang="cs-CZ" dirty="0" smtClean="0"/>
              <a:t>a umožňuje tedy </a:t>
            </a:r>
            <a:r>
              <a:rPr lang="cs-CZ" dirty="0" err="1" smtClean="0"/>
              <a:t>geofencing</a:t>
            </a:r>
            <a:r>
              <a:rPr lang="cs-CZ" dirty="0" smtClean="0"/>
              <a:t>. Přesnost takového sledování je závislá na četnosti hlášení – v případě 8´ to</a:t>
            </a:r>
            <a:r>
              <a:rPr lang="cs-CZ" baseline="0" dirty="0" smtClean="0"/>
              <a:t> je v závislosti na rychlosti přepravy i dost velké území, a tedy ne příliš vysoká přesnost. Kratší interval zase výrazně snižuje životnost baterií (budeme ověřovat v některém dalším kroku).</a:t>
            </a:r>
          </a:p>
          <a:p>
            <a:r>
              <a:rPr lang="cs-CZ" baseline="0" dirty="0" smtClean="0"/>
              <a:t>V případě lodní </a:t>
            </a:r>
            <a:r>
              <a:rPr lang="cs-CZ" baseline="0" dirty="0" err="1" smtClean="0"/>
              <a:t>dpopravy</a:t>
            </a:r>
            <a:r>
              <a:rPr lang="cs-CZ" baseline="0" dirty="0" smtClean="0"/>
              <a:t> se ukázal i další technický problém, a to nutnost nastavit vyšší citlivost na změnu rychlosti dopravy (loď má výrazně nižší zrychlení, které jednotka nemusí poznat a tedy zůstane ve „spícím“ stavu, čímž </a:t>
            </a:r>
            <a:r>
              <a:rPr lang="cs-CZ" baseline="0" dirty="0" err="1" smtClean="0"/>
              <a:t>vzikají</a:t>
            </a:r>
            <a:r>
              <a:rPr lang="cs-CZ" baseline="0" dirty="0" smtClean="0"/>
              <a:t> mezery v zaznamenané trase. Přenastavení citlivosti jednotky bylo provedeno dálkovým přístupem a v současnosti již tyto výpadky ve sledování trasy nejsou.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8FC3-BD10-4096-BA81-530862695D1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92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Proč je Ústecký kraj v projektu? Je to křižovatka všech typů dopravních cest, je to kraj, kde jsou soustředěny velké chemické podniky a je to kraj</a:t>
            </a:r>
            <a:r>
              <a:rPr lang="cs-CZ" baseline="0" dirty="0" smtClean="0"/>
              <a:t> s rozlehlými chráněnými přírodními oblastmi. Tato kombinace vede veřejnou správu k tomu, aby se o logistiku nebezpečných látek velmi intenzívně zajímala.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8FC3-BD10-4096-BA81-530862695D1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280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Proč je Ústecký kraj v projektu? Je to křižovatka všech typů dopravních cest, je to kraj, kde jsou soustředěny velké chemické podniky a je to kraj</a:t>
            </a:r>
            <a:r>
              <a:rPr lang="cs-CZ" baseline="0" dirty="0" smtClean="0"/>
              <a:t> s rozlehlými chráněnými přírodními oblastmi. Tato kombinace vede veřejnou správu k tomu, aby se o logistiku nebezpečných látek velmi intenzívně zajímala.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8FC3-BD10-4096-BA81-530862695D1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280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Proč je Ústecký kraj v projektu? Je to křižovatka všech typů dopravních cest, je to kraj, kde jsou soustředěny velké chemické podniky a je to kraj</a:t>
            </a:r>
            <a:r>
              <a:rPr lang="cs-CZ" baseline="0" dirty="0" smtClean="0"/>
              <a:t> s rozlehlými chráněnými přírodními oblastmi. Tato kombinace vede veřejnou správu k tomu, aby se o logistiku nebezpečných látek velmi intenzívně zajímala.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8FC3-BD10-4096-BA81-530862695D1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28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Proč je Ústecký kraj v projektu? Je to křižovatka všech typů dopravních cest, je to kraj, kde jsou soustředěny velké chemické podniky a je to kraj</a:t>
            </a:r>
            <a:r>
              <a:rPr lang="cs-CZ" baseline="0" dirty="0" smtClean="0"/>
              <a:t> s rozlehlými chráněnými přírodními oblastmi. Tato kombinace vede veřejnou správu k tomu, aby se o logistiku nebezpečných látek velmi intenzívně zajímala.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8FC3-BD10-4096-BA81-530862695D1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28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Proč je Ústecký kraj v projektu? Je to křižovatka všech typů dopravních cest, je to kraj, kde jsou soustředěny velké chemické podniky a je to kraj</a:t>
            </a:r>
            <a:r>
              <a:rPr lang="cs-CZ" baseline="0" dirty="0" smtClean="0"/>
              <a:t> s rozlehlými chráněnými přírodními oblastmi. Tato kombinace vede veřejnou správu k tomu, aby se o logistiku nebezpečných látek velmi intenzívně zajímala.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8FC3-BD10-4096-BA81-530862695D1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28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baseline="0" dirty="0" smtClean="0"/>
              <a:t> rámci programu Cíl 3 /</a:t>
            </a:r>
            <a:r>
              <a:rPr lang="cs-CZ" baseline="0" dirty="0" err="1" smtClean="0"/>
              <a:t>Ziel</a:t>
            </a:r>
            <a:r>
              <a:rPr lang="cs-CZ" baseline="0" dirty="0" smtClean="0"/>
              <a:t> 3 byl vybudován a uveden do provozu společný česko-německý internetový portál krizového řízení pro území Saska a Ústeckého kraje, kde jsou jak okamžité informace o situaci v kraji, tak i potenciální problémy na obou stranách hranice, ale i návody, co dělat v nejrůznějších situacích. Je snaha kraje, aby výstupy z projektu ChemLog </a:t>
            </a:r>
            <a:r>
              <a:rPr lang="cs-CZ" baseline="0" dirty="0" err="1" smtClean="0"/>
              <a:t>TaT</a:t>
            </a:r>
            <a:r>
              <a:rPr lang="cs-CZ" baseline="0" dirty="0" smtClean="0"/>
              <a:t> byly propojeny i do tohoto portálu a sloužily tak zejména odborné, ale v určitém rozsahu i laické veřejnosti (portál má různé úrovně informací podle oprávněnosti jednotlivých uživatelů – něco jiného je určeno veřejnosti, něco jiného vidí složky záchranného systému nebo orgány krizového řízení).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8FC3-BD10-4096-BA81-530862695D1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04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8FC3-BD10-4096-BA81-530862695D1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04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Většina sledovacích programů dokáže nastavit </a:t>
            </a:r>
            <a:r>
              <a:rPr lang="cs-CZ" dirty="0" err="1" smtClean="0"/>
              <a:t>geozóny</a:t>
            </a:r>
            <a:r>
              <a:rPr lang="cs-CZ" dirty="0" smtClean="0"/>
              <a:t> nebo body</a:t>
            </a:r>
            <a:r>
              <a:rPr lang="cs-CZ" baseline="0" dirty="0" smtClean="0"/>
              <a:t> zájmu </a:t>
            </a:r>
            <a:r>
              <a:rPr lang="cs-CZ" dirty="0" smtClean="0"/>
              <a:t>a umožňuje tedy </a:t>
            </a:r>
            <a:r>
              <a:rPr lang="cs-CZ" dirty="0" err="1" smtClean="0"/>
              <a:t>geofencing</a:t>
            </a:r>
            <a:r>
              <a:rPr lang="cs-CZ" dirty="0" smtClean="0"/>
              <a:t>. Přesnost takového sledování je závislá na četnosti hlášení – v případě 8´ to</a:t>
            </a:r>
            <a:r>
              <a:rPr lang="cs-CZ" baseline="0" dirty="0" smtClean="0"/>
              <a:t> je v závislosti na rychlosti přepravy i dost velké území, a tedy ne příliš vysoká přesnost. Kratší interval zase výrazně snižuje životnost baterií (budeme ověřovat v některém dalším kroku).</a:t>
            </a:r>
          </a:p>
          <a:p>
            <a:r>
              <a:rPr lang="cs-CZ" baseline="0" dirty="0" smtClean="0"/>
              <a:t>V případě lodní </a:t>
            </a:r>
            <a:r>
              <a:rPr lang="cs-CZ" baseline="0" dirty="0" err="1" smtClean="0"/>
              <a:t>dpopravy</a:t>
            </a:r>
            <a:r>
              <a:rPr lang="cs-CZ" baseline="0" dirty="0" smtClean="0"/>
              <a:t> se ukázal i další technický problém, a to nutnost nastavit vyšší citlivost na změnu rychlosti dopravy (loď má výrazně nižší zrychlení, které jednotka nemusí poznat a tedy zůstane ve „spícím“ stavu, čímž </a:t>
            </a:r>
            <a:r>
              <a:rPr lang="cs-CZ" baseline="0" dirty="0" err="1" smtClean="0"/>
              <a:t>vzikají</a:t>
            </a:r>
            <a:r>
              <a:rPr lang="cs-CZ" baseline="0" dirty="0" smtClean="0"/>
              <a:t> mezery v zaznamenané trase. Přenastavení citlivosti jednotky bylo provedeno dálkovým přístupem a v současnosti již tyto výpadky ve sledování trasy nejsou.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8FC3-BD10-4096-BA81-530862695D1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9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Většina sledovacích programů dokáže nastavit </a:t>
            </a:r>
            <a:r>
              <a:rPr lang="cs-CZ" dirty="0" err="1" smtClean="0"/>
              <a:t>geozóny</a:t>
            </a:r>
            <a:r>
              <a:rPr lang="cs-CZ" dirty="0" smtClean="0"/>
              <a:t> nebo body</a:t>
            </a:r>
            <a:r>
              <a:rPr lang="cs-CZ" baseline="0" dirty="0" smtClean="0"/>
              <a:t> zájmu </a:t>
            </a:r>
            <a:r>
              <a:rPr lang="cs-CZ" dirty="0" smtClean="0"/>
              <a:t>a umožňuje tedy </a:t>
            </a:r>
            <a:r>
              <a:rPr lang="cs-CZ" dirty="0" err="1" smtClean="0"/>
              <a:t>geofencing</a:t>
            </a:r>
            <a:r>
              <a:rPr lang="cs-CZ" dirty="0" smtClean="0"/>
              <a:t>. Přesnost takového sledování je závislá na četnosti hlášení – v případě 8´ to</a:t>
            </a:r>
            <a:r>
              <a:rPr lang="cs-CZ" baseline="0" dirty="0" smtClean="0"/>
              <a:t> je v závislosti na rychlosti přepravy i dost velké území, a tedy ne příliš vysoká přesnost. Kratší interval zase výrazně snižuje životnost baterií (budeme ověřovat v některém dalším kroku).</a:t>
            </a:r>
          </a:p>
          <a:p>
            <a:r>
              <a:rPr lang="cs-CZ" baseline="0" dirty="0" smtClean="0"/>
              <a:t>V případě lodní </a:t>
            </a:r>
            <a:r>
              <a:rPr lang="cs-CZ" baseline="0" dirty="0" err="1" smtClean="0"/>
              <a:t>dpopravy</a:t>
            </a:r>
            <a:r>
              <a:rPr lang="cs-CZ" baseline="0" dirty="0" smtClean="0"/>
              <a:t> se ukázal i další technický problém, a to nutnost nastavit vyšší citlivost na změnu rychlosti dopravy (loď má výrazně nižší zrychlení, které jednotka nemusí poznat a tedy zůstane ve „spícím“ stavu, čímž </a:t>
            </a:r>
            <a:r>
              <a:rPr lang="cs-CZ" baseline="0" dirty="0" err="1" smtClean="0"/>
              <a:t>vzikají</a:t>
            </a:r>
            <a:r>
              <a:rPr lang="cs-CZ" baseline="0" dirty="0" smtClean="0"/>
              <a:t> mezery v zaznamenané trase. Přenastavení citlivosti jednotky bylo provedeno dálkovým přístupem a v současnosti již tyto výpadky ve sledování trasy nejsou.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8FC3-BD10-4096-BA81-530862695D1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92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Možnosti </a:t>
            </a:r>
            <a:r>
              <a:rPr lang="cs-CZ" dirty="0" err="1" smtClean="0"/>
              <a:t>geofencingu</a:t>
            </a:r>
            <a:r>
              <a:rPr lang="cs-CZ" dirty="0" smtClean="0"/>
              <a:t> ukazuje tento obrázek a kopie informačních mailů, které jednotka automaticky odesílá do systému a určeným osobám (nastavit</a:t>
            </a:r>
            <a:r>
              <a:rPr lang="cs-CZ" baseline="0" dirty="0" smtClean="0"/>
              <a:t> lze jak on line informace, tak i souhrnné informace za časový úsek – den, týden)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8FC3-BD10-4096-BA81-530862695D1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60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Většina sledovacích programů dokáže nastavit </a:t>
            </a:r>
            <a:r>
              <a:rPr lang="cs-CZ" dirty="0" err="1" smtClean="0"/>
              <a:t>geozóny</a:t>
            </a:r>
            <a:r>
              <a:rPr lang="cs-CZ" dirty="0" smtClean="0"/>
              <a:t> nebo body</a:t>
            </a:r>
            <a:r>
              <a:rPr lang="cs-CZ" baseline="0" dirty="0" smtClean="0"/>
              <a:t> zájmu </a:t>
            </a:r>
            <a:r>
              <a:rPr lang="cs-CZ" dirty="0" smtClean="0"/>
              <a:t>a umožňuje tedy </a:t>
            </a:r>
            <a:r>
              <a:rPr lang="cs-CZ" dirty="0" err="1" smtClean="0"/>
              <a:t>geofencing</a:t>
            </a:r>
            <a:r>
              <a:rPr lang="cs-CZ" dirty="0" smtClean="0"/>
              <a:t>. Přesnost takového sledování je závislá na četnosti hlášení – v případě 8´ to</a:t>
            </a:r>
            <a:r>
              <a:rPr lang="cs-CZ" baseline="0" dirty="0" smtClean="0"/>
              <a:t> je v závislosti na rychlosti přepravy i dost velké území, a tedy ne příliš vysoká přesnost. Kratší interval zase výrazně snižuje životnost baterií (budeme ověřovat v některém dalším kroku).</a:t>
            </a:r>
          </a:p>
          <a:p>
            <a:r>
              <a:rPr lang="cs-CZ" baseline="0" dirty="0" smtClean="0"/>
              <a:t>V případě lodní </a:t>
            </a:r>
            <a:r>
              <a:rPr lang="cs-CZ" baseline="0" dirty="0" err="1" smtClean="0"/>
              <a:t>dpopravy</a:t>
            </a:r>
            <a:r>
              <a:rPr lang="cs-CZ" baseline="0" dirty="0" smtClean="0"/>
              <a:t> se ukázal i další technický problém, a to nutnost nastavit vyšší citlivost na změnu rychlosti dopravy (loď má výrazně nižší zrychlení, které jednotka nemusí poznat a tedy zůstane ve „spícím“ stavu, čímž </a:t>
            </a:r>
            <a:r>
              <a:rPr lang="cs-CZ" baseline="0" dirty="0" err="1" smtClean="0"/>
              <a:t>vzikají</a:t>
            </a:r>
            <a:r>
              <a:rPr lang="cs-CZ" baseline="0" dirty="0" smtClean="0"/>
              <a:t> mezery v zaznamenané trase. Přenastavení citlivosti jednotky bylo provedeno dálkovým přístupem a v současnosti již tyto výpadky ve sledování trasy nejsou.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8FC3-BD10-4096-BA81-530862695D1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9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0B05-6660-4904-A457-0A637996D6A2}" type="datetimeFigureOut">
              <a:rPr lang="cs-CZ" smtClean="0"/>
              <a:t>14.3.2014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F51A-BB47-4E7C-B121-751C2FD43F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78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0B05-6660-4904-A457-0A637996D6A2}" type="datetimeFigureOut">
              <a:rPr lang="cs-CZ" smtClean="0"/>
              <a:t>14.3.2014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F51A-BB47-4E7C-B121-751C2FD43F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20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0B05-6660-4904-A457-0A637996D6A2}" type="datetimeFigureOut">
              <a:rPr lang="cs-CZ" smtClean="0"/>
              <a:t>14.3.2014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F51A-BB47-4E7C-B121-751C2FD43F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55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0B05-6660-4904-A457-0A637996D6A2}" type="datetimeFigureOut">
              <a:rPr lang="cs-CZ" smtClean="0"/>
              <a:t>14.3.2014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F51A-BB47-4E7C-B121-751C2FD43F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2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0B05-6660-4904-A457-0A637996D6A2}" type="datetimeFigureOut">
              <a:rPr lang="cs-CZ" smtClean="0"/>
              <a:t>14.3.2014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F51A-BB47-4E7C-B121-751C2FD43F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67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0B05-6660-4904-A457-0A637996D6A2}" type="datetimeFigureOut">
              <a:rPr lang="cs-CZ" smtClean="0"/>
              <a:t>14.3.2014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F51A-BB47-4E7C-B121-751C2FD43F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03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0B05-6660-4904-A457-0A637996D6A2}" type="datetimeFigureOut">
              <a:rPr lang="cs-CZ" smtClean="0"/>
              <a:t>14.3.2014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F51A-BB47-4E7C-B121-751C2FD43F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87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0B05-6660-4904-A457-0A637996D6A2}" type="datetimeFigureOut">
              <a:rPr lang="cs-CZ" smtClean="0"/>
              <a:t>14.3.2014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F51A-BB47-4E7C-B121-751C2FD43F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32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0B05-6660-4904-A457-0A637996D6A2}" type="datetimeFigureOut">
              <a:rPr lang="cs-CZ" smtClean="0"/>
              <a:t>14.3.2014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F51A-BB47-4E7C-B121-751C2FD43F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7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0B05-6660-4904-A457-0A637996D6A2}" type="datetimeFigureOut">
              <a:rPr lang="cs-CZ" smtClean="0"/>
              <a:t>14.3.2014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F51A-BB47-4E7C-B121-751C2FD43F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79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0B05-6660-4904-A457-0A637996D6A2}" type="datetimeFigureOut">
              <a:rPr lang="cs-CZ" smtClean="0"/>
              <a:t>14.3.2014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F51A-BB47-4E7C-B121-751C2FD43F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31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00B05-6660-4904-A457-0A637996D6A2}" type="datetimeFigureOut">
              <a:rPr lang="cs-CZ" smtClean="0"/>
              <a:t>14.3.2014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EF51A-BB47-4E7C-B121-751C2FD43F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24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10" Type="http://schemas.openxmlformats.org/officeDocument/2006/relationships/hyperlink" Target="http://www.positrex.eu/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://test.positrex.e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www.positrex.eu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10" Type="http://schemas.openxmlformats.org/officeDocument/2006/relationships/image" Target="../media/image33.jpeg"/><Relationship Id="rId4" Type="http://schemas.openxmlformats.org/officeDocument/2006/relationships/image" Target="../media/image5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tesar.d@kr-ustecky.cz" TargetMode="External"/><Relationship Id="rId3" Type="http://schemas.openxmlformats.org/officeDocument/2006/relationships/image" Target="../media/image5.jpeg"/><Relationship Id="rId7" Type="http://schemas.openxmlformats.org/officeDocument/2006/relationships/hyperlink" Target="mailto:sixta.j@kr-ustecky.c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r-ustecky.cz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.emf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1.emf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1.emf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6.jpeg"/><Relationship Id="rId5" Type="http://schemas.openxmlformats.org/officeDocument/2006/relationships/image" Target="../media/image1.emf"/><Relationship Id="rId10" Type="http://schemas.openxmlformats.org/officeDocument/2006/relationships/hyperlink" Target="http://pkr.kr-ustecky.cz/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kr.kr-ustecky.cz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11" Type="http://schemas.openxmlformats.org/officeDocument/2006/relationships/image" Target="../media/image19.png"/><Relationship Id="rId5" Type="http://schemas.openxmlformats.org/officeDocument/2006/relationships/image" Target="../media/image5.jpe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4"/>
          <p:cNvSpPr>
            <a:spLocks noChangeArrowheads="1"/>
          </p:cNvSpPr>
          <p:nvPr/>
        </p:nvSpPr>
        <p:spPr bwMode="auto">
          <a:xfrm>
            <a:off x="2074333" y="1124744"/>
            <a:ext cx="676753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cs-CZ" sz="3200" b="1" dirty="0">
                <a:solidFill>
                  <a:srgbClr val="F47E20"/>
                </a:solidFill>
                <a:latin typeface="HelveticaNeueLT Std"/>
              </a:rPr>
              <a:t>The expected benefits of the project ChemLog T&amp;T for crisis management in the Usti Region</a:t>
            </a:r>
            <a:endParaRPr lang="de-DE" altLang="cs-CZ" sz="3200" b="1" dirty="0">
              <a:solidFill>
                <a:srgbClr val="F47E20"/>
              </a:solidFill>
              <a:latin typeface="HelveticaNeueLT Std"/>
            </a:endParaRPr>
          </a:p>
        </p:txBody>
      </p:sp>
      <p:sp>
        <p:nvSpPr>
          <p:cNvPr id="26628" name="Rectangle 15"/>
          <p:cNvSpPr>
            <a:spLocks noChangeArrowheads="1"/>
          </p:cNvSpPr>
          <p:nvPr/>
        </p:nvSpPr>
        <p:spPr bwMode="auto">
          <a:xfrm>
            <a:off x="251520" y="3861048"/>
            <a:ext cx="8567737" cy="53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cs-CZ" sz="2000" b="1" dirty="0" smtClean="0">
                <a:solidFill>
                  <a:srgbClr val="969696"/>
                </a:solidFill>
              </a:rPr>
              <a:t>2</a:t>
            </a:r>
            <a:r>
              <a:rPr lang="en-US" altLang="cs-CZ" sz="2000" b="1" baseline="30000" dirty="0" smtClean="0">
                <a:solidFill>
                  <a:srgbClr val="969696"/>
                </a:solidFill>
              </a:rPr>
              <a:t>nd</a:t>
            </a:r>
            <a:r>
              <a:rPr lang="en-US" altLang="cs-CZ" sz="2000" b="1" dirty="0" smtClean="0">
                <a:solidFill>
                  <a:srgbClr val="969696"/>
                </a:solidFill>
              </a:rPr>
              <a:t> Dissemination Conference </a:t>
            </a:r>
            <a:r>
              <a:rPr lang="cs-CZ" altLang="cs-CZ" sz="2000" b="1" dirty="0" smtClean="0">
                <a:solidFill>
                  <a:srgbClr val="969696"/>
                </a:solidFill>
              </a:rPr>
              <a:t>, Halle</a:t>
            </a:r>
            <a:r>
              <a:rPr lang="cs-CZ" altLang="cs-CZ" sz="2000" b="1" dirty="0">
                <a:solidFill>
                  <a:srgbClr val="969696"/>
                </a:solidFill>
              </a:rPr>
              <a:t>, </a:t>
            </a:r>
            <a:r>
              <a:rPr lang="en-US" altLang="cs-CZ" sz="2000" b="1" dirty="0" smtClean="0">
                <a:solidFill>
                  <a:srgbClr val="969696"/>
                </a:solidFill>
              </a:rPr>
              <a:t>March 19</a:t>
            </a:r>
            <a:r>
              <a:rPr lang="en-US" altLang="cs-CZ" sz="2000" b="1" baseline="30000" dirty="0" smtClean="0">
                <a:solidFill>
                  <a:srgbClr val="969696"/>
                </a:solidFill>
              </a:rPr>
              <a:t>th</a:t>
            </a:r>
            <a:r>
              <a:rPr lang="en-US" altLang="cs-CZ" sz="2000" b="1" dirty="0" smtClean="0">
                <a:solidFill>
                  <a:srgbClr val="969696"/>
                </a:solidFill>
              </a:rPr>
              <a:t> 2014</a:t>
            </a:r>
            <a:endParaRPr lang="en-US" altLang="cs-CZ" sz="2000" b="1" dirty="0">
              <a:solidFill>
                <a:srgbClr val="969696"/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746029" y="0"/>
            <a:ext cx="3578718" cy="893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logo s kolmým textem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44" y="1027976"/>
            <a:ext cx="1800199" cy="2112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Přímá spojnice 6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42020"/>
            <a:ext cx="9144000" cy="231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51920" y="3140968"/>
            <a:ext cx="471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Dr.-Ing. Jan Sixta,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.-Ing. Jan Gaube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10</a:t>
            </a:fld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6686203" y="2916774"/>
            <a:ext cx="2141488" cy="3170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48084" y="1376772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Positrex</a:t>
            </a:r>
            <a:r>
              <a:rPr lang="cs-CZ" dirty="0"/>
              <a:t> / Střežení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Střežení</a:t>
            </a:r>
            <a:r>
              <a:rPr lang="cs-CZ" dirty="0"/>
              <a:t>: Sasko-</a:t>
            </a:r>
            <a:r>
              <a:rPr lang="cs-CZ" dirty="0" err="1"/>
              <a:t>Anhalt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Typ střežení: Střežení </a:t>
            </a:r>
            <a:r>
              <a:rPr lang="cs-CZ" dirty="0" err="1"/>
              <a:t>geozóny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Vozidlo: </a:t>
            </a:r>
            <a:r>
              <a:rPr lang="cs-CZ" dirty="0" err="1"/>
              <a:t>Tracker</a:t>
            </a:r>
            <a:r>
              <a:rPr lang="cs-CZ" dirty="0"/>
              <a:t> - CHEM</a:t>
            </a:r>
            <a:br>
              <a:rPr lang="cs-CZ" dirty="0"/>
            </a:br>
            <a:endParaRPr lang="cs-CZ" dirty="0" smtClean="0"/>
          </a:p>
          <a:p>
            <a:r>
              <a:rPr lang="cs-CZ" dirty="0" smtClean="0"/>
              <a:t>Čas</a:t>
            </a:r>
            <a:r>
              <a:rPr lang="cs-CZ" dirty="0"/>
              <a:t>: 25.11.2013 14:53</a:t>
            </a:r>
            <a:br>
              <a:rPr lang="cs-CZ" dirty="0"/>
            </a:br>
            <a:r>
              <a:rPr lang="cs-CZ" dirty="0"/>
              <a:t>Pozice: N51.641029 E12.940271</a:t>
            </a:r>
            <a:br>
              <a:rPr lang="cs-CZ" dirty="0"/>
            </a:br>
            <a:r>
              <a:rPr lang="cs-CZ" dirty="0"/>
              <a:t>Typ alarmu: </a:t>
            </a:r>
            <a:r>
              <a:rPr lang="cs-CZ" b="1" dirty="0"/>
              <a:t>Vstup do </a:t>
            </a:r>
            <a:r>
              <a:rPr lang="cs-CZ" b="1" dirty="0" err="1"/>
              <a:t>geozóny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Geozóna</a:t>
            </a:r>
            <a:r>
              <a:rPr lang="cs-CZ" dirty="0"/>
              <a:t>: Sasko-</a:t>
            </a:r>
            <a:r>
              <a:rPr lang="cs-CZ" dirty="0" err="1"/>
              <a:t>Anhalt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Čas: 25.11.2013 15:41</a:t>
            </a:r>
            <a:br>
              <a:rPr lang="cs-CZ" dirty="0"/>
            </a:br>
            <a:r>
              <a:rPr lang="cs-CZ" dirty="0"/>
              <a:t>Pozice: N51.674479 E12.842660</a:t>
            </a:r>
            <a:br>
              <a:rPr lang="cs-CZ" dirty="0"/>
            </a:br>
            <a:r>
              <a:rPr lang="cs-CZ" dirty="0"/>
              <a:t>Typ alarmu: </a:t>
            </a:r>
            <a:r>
              <a:rPr lang="cs-CZ" b="1" dirty="0"/>
              <a:t>Výstup z </a:t>
            </a:r>
            <a:r>
              <a:rPr lang="cs-CZ" b="1" dirty="0" err="1"/>
              <a:t>geozóny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Geozóna</a:t>
            </a:r>
            <a:r>
              <a:rPr lang="cs-CZ" dirty="0"/>
              <a:t>: </a:t>
            </a:r>
            <a:r>
              <a:rPr lang="cs-CZ" dirty="0" smtClean="0"/>
              <a:t>Sasko-</a:t>
            </a:r>
            <a:r>
              <a:rPr lang="cs-CZ" dirty="0" err="1" smtClean="0"/>
              <a:t>Anhalt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3317246" y="1376772"/>
            <a:ext cx="5629506" cy="3816424"/>
            <a:chOff x="3317246" y="1124744"/>
            <a:chExt cx="5629506" cy="381642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246" y="1124744"/>
              <a:ext cx="5629506" cy="381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2546" y="3284984"/>
              <a:ext cx="1571658" cy="1073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ovéPole 8"/>
          <p:cNvSpPr txBox="1"/>
          <p:nvPr/>
        </p:nvSpPr>
        <p:spPr>
          <a:xfrm>
            <a:off x="6119610" y="5487650"/>
            <a:ext cx="2384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9"/>
              </a:rPr>
              <a:t>http://test.positrex.eu</a:t>
            </a:r>
            <a:r>
              <a:rPr lang="cs-CZ" dirty="0" smtClean="0"/>
              <a:t> </a:t>
            </a:r>
          </a:p>
          <a:p>
            <a:r>
              <a:rPr lang="cs-CZ" dirty="0" smtClean="0"/>
              <a:t>http: </a:t>
            </a:r>
            <a:r>
              <a:rPr lang="cs-CZ" dirty="0" smtClean="0">
                <a:hlinkClick r:id="rId10"/>
              </a:rPr>
              <a:t>www.positrex.eu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4473" y="786735"/>
            <a:ext cx="815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Příklad málo přesného určení přechodu hranic při periodicitě 8´: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959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11</a:t>
            </a:fld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081" y="871914"/>
            <a:ext cx="6115872" cy="507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01839" y="871914"/>
            <a:ext cx="526798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2. Trasa pilotního projektu: Mělník (ČR) – Hamburg (D)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8689" y="1412776"/>
            <a:ext cx="4777382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084167" y="4293096"/>
            <a:ext cx="2851327" cy="1831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Problém při „klidné plavbě“, nutnost změny nastavení citlivosti OBU na pohyb.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Po dálkově nastavené vyšší citlivosti již žádný podobný problém nenastal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8479" y="5495166"/>
            <a:ext cx="514544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Systém „</a:t>
            </a:r>
            <a:r>
              <a:rPr lang="cs-CZ" dirty="0" err="1" smtClean="0"/>
              <a:t>Positrex</a:t>
            </a:r>
            <a:r>
              <a:rPr lang="cs-CZ" dirty="0" smtClean="0"/>
              <a:t>“ od výrobce OBU – LEVEL Náchod</a:t>
            </a:r>
          </a:p>
          <a:p>
            <a:r>
              <a:rPr lang="cs-CZ" dirty="0" smtClean="0"/>
              <a:t>Umožňuje sledování, tvorbu geozón a jejich statistiku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39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33073 0.22062 L 3.88889E-6 4.9398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11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12</a:t>
            </a:fld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08" y="793404"/>
            <a:ext cx="6048672" cy="53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03758" y="793404"/>
            <a:ext cx="893273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Příklad využití liniových geozón pro automatické dálkové nastavení OBU pro jízdu v konkrétním dopravním módu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218947" y="2994917"/>
            <a:ext cx="2817549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OBU po průjezdu terminálem při prvním přihlášení v dané zóně zjistí, v jakém módu pokračuje a podle toho se upraví parametry (četnost hlášení, citlivost na změnu pohybu, případně citlivost </a:t>
            </a:r>
            <a:r>
              <a:rPr lang="cs-CZ" dirty="0" err="1" smtClean="0"/>
              <a:t>cresh</a:t>
            </a:r>
            <a:r>
              <a:rPr lang="cs-CZ" dirty="0" smtClean="0"/>
              <a:t> senzoru)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218947" y="1528902"/>
            <a:ext cx="280831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Vstup do terminálu Lovosice je možný po řece Labi, železnici nebo silnici, a stejně tak i výstup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2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13</a:t>
            </a:fld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6686203" y="2916774"/>
            <a:ext cx="2141488" cy="3170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L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4" y="836712"/>
            <a:ext cx="89249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2679" y="4833774"/>
            <a:ext cx="866278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OBU je v provozu od </a:t>
            </a:r>
            <a:r>
              <a:rPr lang="cs-CZ" dirty="0" smtClean="0"/>
              <a:t>22.10</a:t>
            </a:r>
            <a:r>
              <a:rPr lang="cs-CZ" dirty="0" smtClean="0"/>
              <a:t>. 2013 bez </a:t>
            </a:r>
            <a:r>
              <a:rPr lang="cs-CZ" dirty="0" smtClean="0"/>
              <a:t>nabíjení, tj. ke dni 14.3.2014 celkem 144 dní. </a:t>
            </a:r>
          </a:p>
          <a:p>
            <a:r>
              <a:rPr lang="cs-CZ" dirty="0" smtClean="0"/>
              <a:t>Čistý čas, kdy OBU vykazovala svůj pohyb, však byl pouze 24,5 dne. Ve zbývajícím čase byla ve </a:t>
            </a:r>
            <a:r>
              <a:rPr lang="cs-CZ" dirty="0" err="1" smtClean="0"/>
              <a:t>stand</a:t>
            </a:r>
            <a:r>
              <a:rPr lang="cs-CZ" dirty="0" smtClean="0"/>
              <a:t>-by</a:t>
            </a:r>
            <a:r>
              <a:rPr lang="cs-CZ" dirty="0" smtClean="0"/>
              <a:t> režimu (nepřijímá signál GPS ani nevysílá GSM).</a:t>
            </a:r>
          </a:p>
          <a:p>
            <a:r>
              <a:rPr lang="cs-CZ" dirty="0" smtClean="0"/>
              <a:t>Kapacita </a:t>
            </a:r>
            <a:r>
              <a:rPr lang="cs-CZ" dirty="0" smtClean="0"/>
              <a:t>baterií ke dni </a:t>
            </a:r>
            <a:r>
              <a:rPr lang="cs-CZ" dirty="0" smtClean="0"/>
              <a:t>14. </a:t>
            </a:r>
            <a:r>
              <a:rPr lang="cs-CZ" dirty="0" smtClean="0"/>
              <a:t>3. 2014 byla </a:t>
            </a:r>
            <a:r>
              <a:rPr lang="cs-CZ" dirty="0" smtClean="0"/>
              <a:t>stále ještě 6%.            	(</a:t>
            </a:r>
            <a:r>
              <a:rPr lang="cs-CZ" sz="1000" dirty="0" smtClean="0">
                <a:hlinkClick r:id="rId7"/>
              </a:rPr>
              <a:t>http://www.positrex.eu/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01839" y="1143642"/>
            <a:ext cx="4450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Graf poklesu kapacity baterií OBU LEVEL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959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14</a:t>
            </a:fld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0"/>
          <p:cNvSpPr>
            <a:spLocks noChangeArrowheads="1"/>
          </p:cNvSpPr>
          <p:nvPr/>
        </p:nvSpPr>
        <p:spPr bwMode="auto">
          <a:xfrm>
            <a:off x="542103" y="2348880"/>
            <a:ext cx="8135937" cy="35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altLang="cs-CZ" sz="2400" b="1" dirty="0" smtClean="0">
                <a:solidFill>
                  <a:srgbClr val="F47E20"/>
                </a:solidFill>
              </a:rPr>
              <a:t>Jak specifikovat nehodový stav v různých dopravních módech? </a:t>
            </a:r>
            <a:r>
              <a:rPr lang="cs-CZ" altLang="cs-CZ" sz="2400" dirty="0" smtClean="0">
                <a:solidFill>
                  <a:srgbClr val="969696"/>
                </a:solidFill>
              </a:rPr>
              <a:t>– </a:t>
            </a:r>
            <a:r>
              <a:rPr lang="cs-CZ" altLang="cs-CZ" sz="2400" dirty="0">
                <a:solidFill>
                  <a:srgbClr val="969696"/>
                </a:solidFill>
              </a:rPr>
              <a:t>certifikovaná společnost musí vypracovat jednotnou </a:t>
            </a:r>
            <a:r>
              <a:rPr lang="cs-CZ" altLang="cs-CZ" sz="2400" b="1" dirty="0">
                <a:solidFill>
                  <a:srgbClr val="969696"/>
                </a:solidFill>
              </a:rPr>
              <a:t>metodiku pro nehody</a:t>
            </a:r>
            <a:r>
              <a:rPr lang="cs-CZ" altLang="cs-CZ" sz="2400" dirty="0">
                <a:solidFill>
                  <a:srgbClr val="969696"/>
                </a:solidFill>
              </a:rPr>
              <a:t> (u osobních automobilů lze vycházet z e-Call</a:t>
            </a:r>
            <a:r>
              <a:rPr lang="cs-CZ" altLang="cs-CZ" sz="2400" dirty="0" smtClean="0">
                <a:solidFill>
                  <a:srgbClr val="969696"/>
                </a:solidFill>
              </a:rPr>
              <a:t>)</a:t>
            </a:r>
            <a:endParaRPr lang="cs-CZ" altLang="cs-CZ" sz="2400" dirty="0">
              <a:solidFill>
                <a:srgbClr val="969696"/>
              </a:solidFill>
            </a:endParaRPr>
          </a:p>
          <a:p>
            <a:pPr algn="just" ea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altLang="cs-CZ" sz="2400" b="1" dirty="0">
                <a:solidFill>
                  <a:srgbClr val="F47E20"/>
                </a:solidFill>
              </a:rPr>
              <a:t>Nastavení intenzity </a:t>
            </a:r>
            <a:r>
              <a:rPr lang="cs-CZ" altLang="cs-CZ" sz="2400" b="1" dirty="0" err="1">
                <a:solidFill>
                  <a:srgbClr val="F47E20"/>
                </a:solidFill>
              </a:rPr>
              <a:t>shock</a:t>
            </a:r>
            <a:r>
              <a:rPr lang="cs-CZ" altLang="cs-CZ" sz="2400" b="1" dirty="0">
                <a:solidFill>
                  <a:srgbClr val="F47E20"/>
                </a:solidFill>
              </a:rPr>
              <a:t> senzoru</a:t>
            </a:r>
            <a:r>
              <a:rPr lang="cs-CZ" altLang="cs-CZ" sz="2400" dirty="0">
                <a:solidFill>
                  <a:srgbClr val="969696"/>
                </a:solidFill>
              </a:rPr>
              <a:t> – lze předem naprogramovat do systému (dálkové přepínání) x </a:t>
            </a:r>
            <a:r>
              <a:rPr lang="cs-CZ" altLang="cs-CZ" sz="2400" dirty="0" smtClean="0">
                <a:solidFill>
                  <a:srgbClr val="969696"/>
                </a:solidFill>
              </a:rPr>
              <a:t>ručně</a:t>
            </a:r>
          </a:p>
          <a:p>
            <a:pPr algn="just" eaLnBrk="1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altLang="cs-CZ" sz="2400" b="1" dirty="0" smtClean="0">
                <a:solidFill>
                  <a:srgbClr val="F47E20"/>
                </a:solidFill>
              </a:rPr>
              <a:t>Závěr: </a:t>
            </a:r>
            <a:r>
              <a:rPr lang="cs-CZ" altLang="cs-CZ" sz="2400" dirty="0" err="1" smtClean="0">
                <a:solidFill>
                  <a:schemeClr val="bg1">
                    <a:lumMod val="50000"/>
                  </a:schemeClr>
                </a:solidFill>
              </a:rPr>
              <a:t>Crash</a:t>
            </a:r>
            <a:r>
              <a:rPr lang="cs-CZ" altLang="cs-CZ" sz="2400" dirty="0" smtClean="0">
                <a:solidFill>
                  <a:schemeClr val="bg1">
                    <a:lumMod val="50000"/>
                  </a:schemeClr>
                </a:solidFill>
              </a:rPr>
              <a:t> testy </a:t>
            </a:r>
            <a:r>
              <a:rPr lang="cs-CZ" altLang="cs-CZ" sz="2400" dirty="0">
                <a:solidFill>
                  <a:schemeClr val="bg1">
                    <a:lumMod val="50000"/>
                  </a:schemeClr>
                </a:solidFill>
              </a:rPr>
              <a:t>nebyly </a:t>
            </a:r>
            <a:r>
              <a:rPr lang="cs-CZ" altLang="cs-CZ" sz="2400" dirty="0" smtClean="0">
                <a:solidFill>
                  <a:schemeClr val="bg1">
                    <a:lumMod val="50000"/>
                  </a:schemeClr>
                </a:solidFill>
              </a:rPr>
              <a:t>v průběhu pilotního projektu prováděny.</a:t>
            </a:r>
            <a:endParaRPr lang="cs-CZ" altLang="cs-CZ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cs-CZ" altLang="cs-CZ" sz="500" dirty="0">
              <a:solidFill>
                <a:srgbClr val="969696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5598" y="1124744"/>
            <a:ext cx="8568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Největší dosud identifikovaný problém v rámci pilotního projektu, jehož řešení je předmětem současných diskusí: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279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15</a:t>
            </a:fld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Public\Documents\DEKRA\ŠKOLENÍ\Konference - semináře\Seminár RID_Kombi. doprava\CD Foto\Obr. 12-17 Zobrazení hodnoty faktoru zrychlení platné pro železniční dopravu – posun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705" y="2526866"/>
            <a:ext cx="2274570" cy="143954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2" descr="C:\Users\Public\Documents\DEKRA\ŠKOLENÍ\Konference - semináře\Seminár RID_Kombi. doprava\CD Foto\Obr. 12-18 Zobrazení hodnoty faktoru zrychlení platné pro silniční dopravu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175" y="2493511"/>
            <a:ext cx="2239645" cy="143954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Picture 2" descr="C:\Users\Public\Documents\DEKRA\ŠKOLENÍ\Konference - semináře\Seminár RID_Kombi. doprava\CD Foto\Obr. 12-19 Zobrazení hodnoty faktoru zrychlení platné pro námořní dopravu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301" y="2493511"/>
            <a:ext cx="2149475" cy="14395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" name="TextovéPole 11"/>
          <p:cNvSpPr txBox="1"/>
          <p:nvPr/>
        </p:nvSpPr>
        <p:spPr>
          <a:xfrm>
            <a:off x="982789" y="3933056"/>
            <a:ext cx="182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Railway</a:t>
            </a:r>
            <a:r>
              <a:rPr lang="cs-CZ" dirty="0" smtClean="0"/>
              <a:t> transport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818462" y="3933056"/>
            <a:ext cx="161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Truck transport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487428" y="3933056"/>
            <a:ext cx="151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Ship</a:t>
            </a:r>
            <a:r>
              <a:rPr lang="cs-CZ" dirty="0" smtClean="0"/>
              <a:t> transport</a:t>
            </a:r>
            <a:endParaRPr lang="cs-CZ" dirty="0"/>
          </a:p>
        </p:txBody>
      </p:sp>
      <p:pic>
        <p:nvPicPr>
          <p:cNvPr id="15" name="Picture 2" descr="C:\Users\Public\Documents\DEKRA\ŠKOLENÍ\Konference - semináře\Seminár RID_Kombi. doprava\CD Foto\Obr. 12-20 Zobrazení maximální hodnoty faktoru zrychlení platné pro použité druhy dopravy v systé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29" y="4418083"/>
            <a:ext cx="2841401" cy="169927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TextovéPole 15"/>
          <p:cNvSpPr txBox="1"/>
          <p:nvPr/>
        </p:nvSpPr>
        <p:spPr>
          <a:xfrm>
            <a:off x="5433199" y="5663667"/>
            <a:ext cx="21932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Multimodal</a:t>
            </a:r>
            <a:r>
              <a:rPr lang="cs-CZ" dirty="0" smtClean="0"/>
              <a:t> transport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05349" y="916350"/>
            <a:ext cx="8515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Shock</a:t>
            </a:r>
            <a:r>
              <a:rPr lang="cs-CZ" sz="2400" b="1" dirty="0" smtClean="0"/>
              <a:t> sensor – nastavení mezních hodnot zrychlení</a:t>
            </a:r>
          </a:p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Není známá jednotná metodika k automatizovanému zjištění havarijního stavu v jednotlivých dopravních módech</a:t>
            </a:r>
            <a:endParaRPr lang="cs-CZ" sz="24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8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16</a:t>
            </a:fld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283454" y="1093715"/>
            <a:ext cx="8577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Výstupy projektu ChemLog T&amp;T využitelné regionální samosprávou:</a:t>
            </a: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7" y="1844824"/>
            <a:ext cx="8465010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Přesná informace o nebezpečí při jakémkoli nestandardním stavu při dopravě nebezpečných látek na území kraje: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Informace pro součásti Integrovaného záchranného systému (Policie, hasiči, zdravotníci)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Informace pro veřejnost – zabudování do Krizového portálu ÚK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Zisk hodnověrných a ověřitelných informací pro územní plánování a rozvoj: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Aktualizace rozvojových strategií dopravní i technické infrastruktury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Obchvaty měst, ochranná pásma, zakázaná pásma, pásma s omezenou využitelností (místa kumulace osob, …)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Krizový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Zisk přesné statistiky, zejména o tranzitu nebezpečného zboží přes území kraje.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688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17</a:t>
            </a:fld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6686203" y="2916774"/>
            <a:ext cx="2141488" cy="3170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84213" y="1989138"/>
            <a:ext cx="77724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600" smtClean="0">
                <a:solidFill>
                  <a:srgbClr val="000099"/>
                </a:solidFill>
              </a:rPr>
              <a:t>Děkuji za pozornost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572000" y="3429000"/>
            <a:ext cx="4536504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000000"/>
                </a:solidFill>
              </a:rPr>
              <a:t>Ústecký kraj</a:t>
            </a:r>
            <a:endParaRPr lang="en-US" altLang="cs-CZ" sz="2400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600" dirty="0">
                <a:solidFill>
                  <a:srgbClr val="000000"/>
                </a:solidFill>
              </a:rPr>
              <a:t>Velká Hradební 3118/48</a:t>
            </a:r>
          </a:p>
          <a:p>
            <a:pPr eaLnBrk="1" hangingPunct="1"/>
            <a:r>
              <a:rPr lang="cs-CZ" altLang="cs-CZ" sz="1600" dirty="0">
                <a:solidFill>
                  <a:srgbClr val="000000"/>
                </a:solidFill>
              </a:rPr>
              <a:t>CZ-</a:t>
            </a:r>
            <a:r>
              <a:rPr lang="en-US" altLang="cs-CZ" sz="1600" dirty="0">
                <a:solidFill>
                  <a:srgbClr val="000000"/>
                </a:solidFill>
              </a:rPr>
              <a:t>400 02 </a:t>
            </a:r>
            <a:r>
              <a:rPr lang="en-US" altLang="cs-CZ" sz="1600" dirty="0" err="1">
                <a:solidFill>
                  <a:srgbClr val="000000"/>
                </a:solidFill>
              </a:rPr>
              <a:t>Ústí</a:t>
            </a:r>
            <a:r>
              <a:rPr lang="en-US" altLang="cs-CZ" sz="1600" dirty="0">
                <a:solidFill>
                  <a:srgbClr val="000000"/>
                </a:solidFill>
              </a:rPr>
              <a:t> n</a:t>
            </a:r>
            <a:r>
              <a:rPr lang="cs-CZ" altLang="cs-CZ" sz="1600" dirty="0">
                <a:solidFill>
                  <a:srgbClr val="000000"/>
                </a:solidFill>
              </a:rPr>
              <a:t>ad Labem</a:t>
            </a:r>
            <a:endParaRPr lang="en-US" altLang="cs-CZ" sz="1600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600" dirty="0">
                <a:solidFill>
                  <a:srgbClr val="000000"/>
                </a:solidFill>
                <a:hlinkClick r:id="rId6"/>
              </a:rPr>
              <a:t>http</a:t>
            </a:r>
            <a:r>
              <a:rPr lang="en-US" altLang="cs-CZ" sz="1600" dirty="0">
                <a:solidFill>
                  <a:srgbClr val="000000"/>
                </a:solidFill>
                <a:hlinkClick r:id="rId6"/>
              </a:rPr>
              <a:t>://www.kr-ustecky.</a:t>
            </a:r>
            <a:r>
              <a:rPr lang="cs-CZ" altLang="cs-CZ" sz="1600" dirty="0" err="1">
                <a:solidFill>
                  <a:srgbClr val="000000"/>
                </a:solidFill>
                <a:hlinkClick r:id="rId6"/>
              </a:rPr>
              <a:t>cz</a:t>
            </a:r>
            <a:endParaRPr lang="en-US" altLang="cs-CZ" sz="1600" dirty="0">
              <a:solidFill>
                <a:srgbClr val="000000"/>
              </a:solidFill>
            </a:endParaRPr>
          </a:p>
          <a:p>
            <a:pPr eaLnBrk="1" hangingPunct="1"/>
            <a:endParaRPr lang="cs-CZ" altLang="cs-CZ" sz="16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200" dirty="0" smtClean="0">
                <a:solidFill>
                  <a:srgbClr val="000000"/>
                </a:solidFill>
              </a:rPr>
              <a:t>	Ing. Jan Sixta, CSc.	Drahoslav Tesař</a:t>
            </a:r>
          </a:p>
          <a:p>
            <a:pPr eaLnBrk="1" hangingPunct="1"/>
            <a:r>
              <a:rPr lang="cs-CZ" altLang="cs-CZ" sz="1200" dirty="0" smtClean="0">
                <a:solidFill>
                  <a:srgbClr val="000000"/>
                </a:solidFill>
              </a:rPr>
              <a:t>E</a:t>
            </a:r>
            <a:r>
              <a:rPr lang="en-US" altLang="cs-CZ" sz="1200" dirty="0">
                <a:solidFill>
                  <a:srgbClr val="000000"/>
                </a:solidFill>
              </a:rPr>
              <a:t>-mail:</a:t>
            </a:r>
            <a:r>
              <a:rPr lang="en-US" altLang="cs-CZ" sz="1200" dirty="0">
                <a:solidFill>
                  <a:srgbClr val="0066FF"/>
                </a:solidFill>
              </a:rPr>
              <a:t> </a:t>
            </a:r>
            <a:r>
              <a:rPr lang="cs-CZ" altLang="cs-CZ" sz="1200" dirty="0" smtClean="0">
                <a:solidFill>
                  <a:srgbClr val="0066FF"/>
                </a:solidFill>
              </a:rPr>
              <a:t>	</a:t>
            </a:r>
            <a:r>
              <a:rPr lang="cs-CZ" altLang="cs-CZ" sz="1200" dirty="0" err="1" smtClean="0">
                <a:solidFill>
                  <a:srgbClr val="0066FF"/>
                </a:solidFill>
                <a:hlinkClick r:id="rId7"/>
              </a:rPr>
              <a:t>sixta.j</a:t>
            </a:r>
            <a:r>
              <a:rPr lang="en-US" altLang="cs-CZ" sz="1200" dirty="0" smtClean="0">
                <a:solidFill>
                  <a:srgbClr val="0066FF"/>
                </a:solidFill>
                <a:hlinkClick r:id="rId7"/>
              </a:rPr>
              <a:t>@kr-ustecky.cz</a:t>
            </a:r>
            <a:r>
              <a:rPr lang="cs-CZ" altLang="cs-CZ" sz="1200" dirty="0" smtClean="0">
                <a:solidFill>
                  <a:srgbClr val="000000"/>
                </a:solidFill>
              </a:rPr>
              <a:t>	</a:t>
            </a:r>
            <a:r>
              <a:rPr lang="cs-CZ" altLang="cs-CZ" sz="1200" dirty="0" smtClean="0">
                <a:solidFill>
                  <a:srgbClr val="000000"/>
                </a:solidFill>
                <a:hlinkClick r:id="rId8"/>
              </a:rPr>
              <a:t>tesar.d@kr-ustecky.cz</a:t>
            </a:r>
            <a:r>
              <a:rPr lang="cs-CZ" altLang="cs-CZ" sz="1200" dirty="0" smtClean="0">
                <a:solidFill>
                  <a:srgbClr val="000000"/>
                </a:solidFill>
              </a:rPr>
              <a:t> </a:t>
            </a:r>
            <a:endParaRPr lang="cs-CZ" altLang="cs-CZ" sz="1200" dirty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200" dirty="0">
                <a:solidFill>
                  <a:srgbClr val="000000"/>
                </a:solidFill>
              </a:rPr>
              <a:t>T</a:t>
            </a:r>
            <a:r>
              <a:rPr lang="en-US" altLang="cs-CZ" sz="1200" dirty="0">
                <a:solidFill>
                  <a:srgbClr val="000000"/>
                </a:solidFill>
              </a:rPr>
              <a:t>el.: </a:t>
            </a:r>
            <a:r>
              <a:rPr lang="cs-CZ" altLang="cs-CZ" sz="1200" dirty="0" smtClean="0">
                <a:solidFill>
                  <a:srgbClr val="000000"/>
                </a:solidFill>
              </a:rPr>
              <a:t>			</a:t>
            </a:r>
            <a:r>
              <a:rPr lang="en-US" altLang="cs-CZ" sz="1200" dirty="0" smtClean="0">
                <a:solidFill>
                  <a:srgbClr val="000000"/>
                </a:solidFill>
              </a:rPr>
              <a:t>+</a:t>
            </a:r>
            <a:r>
              <a:rPr lang="en-US" altLang="cs-CZ" sz="1200" dirty="0">
                <a:solidFill>
                  <a:srgbClr val="000000"/>
                </a:solidFill>
              </a:rPr>
              <a:t>420 475 657 </a:t>
            </a:r>
            <a:r>
              <a:rPr lang="en-US" altLang="cs-CZ" sz="1200" dirty="0" smtClean="0">
                <a:solidFill>
                  <a:srgbClr val="000000"/>
                </a:solidFill>
              </a:rPr>
              <a:t>1</a:t>
            </a:r>
            <a:r>
              <a:rPr lang="cs-CZ" altLang="cs-CZ" sz="1200" dirty="0" smtClean="0">
                <a:solidFill>
                  <a:srgbClr val="000000"/>
                </a:solidFill>
              </a:rPr>
              <a:t>13</a:t>
            </a:r>
          </a:p>
          <a:p>
            <a:pPr eaLnBrk="1" hangingPunct="1"/>
            <a:r>
              <a:rPr lang="cs-CZ" altLang="cs-CZ" sz="1200" dirty="0">
                <a:solidFill>
                  <a:srgbClr val="000000"/>
                </a:solidFill>
              </a:rPr>
              <a:t>Mob.:	+420 737 203 642	+420 </a:t>
            </a:r>
            <a:r>
              <a:rPr lang="cs-CZ" altLang="cs-CZ" sz="1200" dirty="0" smtClean="0">
                <a:solidFill>
                  <a:srgbClr val="000000"/>
                </a:solidFill>
              </a:rPr>
              <a:t>733 787 738</a:t>
            </a:r>
            <a:endParaRPr lang="cs-CZ" altLang="cs-CZ" sz="1200" dirty="0">
              <a:solidFill>
                <a:srgbClr val="000000"/>
              </a:solidFill>
            </a:endParaRPr>
          </a:p>
        </p:txBody>
      </p:sp>
      <p:pic>
        <p:nvPicPr>
          <p:cNvPr id="12" name="Picture 22" descr="UK_logo_ZelenyR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1728787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755650" y="3860800"/>
            <a:ext cx="8137525" cy="0"/>
          </a:xfrm>
          <a:prstGeom prst="line">
            <a:avLst/>
          </a:prstGeom>
          <a:noFill/>
          <a:ln w="19050">
            <a:solidFill>
              <a:srgbClr val="CC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93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2</a:t>
            </a:fld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097" y="751542"/>
            <a:ext cx="7769594" cy="535491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719681" y="972311"/>
            <a:ext cx="952635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400" dirty="0" err="1">
                <a:latin typeface="Century Gothic" pitchFamily="34" charset="0"/>
              </a:rPr>
              <a:t>Dresden</a:t>
            </a:r>
            <a:endParaRPr lang="cs-CZ" sz="1400" dirty="0">
              <a:latin typeface="Century Gothic" pitchFamily="34" charset="0"/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4921969" y="1464345"/>
            <a:ext cx="1393305" cy="3923727"/>
          </a:xfrm>
          <a:custGeom>
            <a:avLst/>
            <a:gdLst>
              <a:gd name="connsiteX0" fmla="*/ 835133 w 3496446"/>
              <a:gd name="connsiteY0" fmla="*/ 0 h 3111689"/>
              <a:gd name="connsiteX1" fmla="*/ 98154 w 3496446"/>
              <a:gd name="connsiteY1" fmla="*/ 1596788 h 3111689"/>
              <a:gd name="connsiteX2" fmla="*/ 193688 w 3496446"/>
              <a:gd name="connsiteY2" fmla="*/ 2606722 h 3111689"/>
              <a:gd name="connsiteX3" fmla="*/ 1790476 w 3496446"/>
              <a:gd name="connsiteY3" fmla="*/ 3111689 h 3111689"/>
              <a:gd name="connsiteX4" fmla="*/ 1790476 w 3496446"/>
              <a:gd name="connsiteY4" fmla="*/ 3111689 h 3111689"/>
              <a:gd name="connsiteX5" fmla="*/ 2431921 w 3496446"/>
              <a:gd name="connsiteY5" fmla="*/ 1446662 h 3111689"/>
              <a:gd name="connsiteX6" fmla="*/ 3305378 w 3496446"/>
              <a:gd name="connsiteY6" fmla="*/ 1310185 h 3111689"/>
              <a:gd name="connsiteX7" fmla="*/ 3496446 w 3496446"/>
              <a:gd name="connsiteY7" fmla="*/ 2129050 h 3111689"/>
              <a:gd name="connsiteX0" fmla="*/ 836005 w 3497318"/>
              <a:gd name="connsiteY0" fmla="*/ 0 h 3111689"/>
              <a:gd name="connsiteX1" fmla="*/ 849653 w 3497318"/>
              <a:gd name="connsiteY1" fmla="*/ 655092 h 3111689"/>
              <a:gd name="connsiteX2" fmla="*/ 99026 w 3497318"/>
              <a:gd name="connsiteY2" fmla="*/ 1596788 h 3111689"/>
              <a:gd name="connsiteX3" fmla="*/ 194560 w 3497318"/>
              <a:gd name="connsiteY3" fmla="*/ 2606722 h 3111689"/>
              <a:gd name="connsiteX4" fmla="*/ 1791348 w 3497318"/>
              <a:gd name="connsiteY4" fmla="*/ 3111689 h 3111689"/>
              <a:gd name="connsiteX5" fmla="*/ 1791348 w 3497318"/>
              <a:gd name="connsiteY5" fmla="*/ 3111689 h 3111689"/>
              <a:gd name="connsiteX6" fmla="*/ 2432793 w 3497318"/>
              <a:gd name="connsiteY6" fmla="*/ 1446662 h 3111689"/>
              <a:gd name="connsiteX7" fmla="*/ 3306250 w 3497318"/>
              <a:gd name="connsiteY7" fmla="*/ 1310185 h 3111689"/>
              <a:gd name="connsiteX8" fmla="*/ 3497318 w 3497318"/>
              <a:gd name="connsiteY8" fmla="*/ 2129050 h 3111689"/>
              <a:gd name="connsiteX0" fmla="*/ 829957 w 3491270"/>
              <a:gd name="connsiteY0" fmla="*/ 0 h 3111689"/>
              <a:gd name="connsiteX1" fmla="*/ 843605 w 3491270"/>
              <a:gd name="connsiteY1" fmla="*/ 655092 h 3111689"/>
              <a:gd name="connsiteX2" fmla="*/ 748070 w 3491270"/>
              <a:gd name="connsiteY2" fmla="*/ 941695 h 3111689"/>
              <a:gd name="connsiteX3" fmla="*/ 92978 w 3491270"/>
              <a:gd name="connsiteY3" fmla="*/ 1596788 h 3111689"/>
              <a:gd name="connsiteX4" fmla="*/ 188512 w 3491270"/>
              <a:gd name="connsiteY4" fmla="*/ 2606722 h 3111689"/>
              <a:gd name="connsiteX5" fmla="*/ 1785300 w 3491270"/>
              <a:gd name="connsiteY5" fmla="*/ 3111689 h 3111689"/>
              <a:gd name="connsiteX6" fmla="*/ 1785300 w 3491270"/>
              <a:gd name="connsiteY6" fmla="*/ 3111689 h 3111689"/>
              <a:gd name="connsiteX7" fmla="*/ 2426745 w 3491270"/>
              <a:gd name="connsiteY7" fmla="*/ 1446662 h 3111689"/>
              <a:gd name="connsiteX8" fmla="*/ 3300202 w 3491270"/>
              <a:gd name="connsiteY8" fmla="*/ 1310185 h 3111689"/>
              <a:gd name="connsiteX9" fmla="*/ 3491270 w 3491270"/>
              <a:gd name="connsiteY9" fmla="*/ 2129050 h 3111689"/>
              <a:gd name="connsiteX0" fmla="*/ 822365 w 3483678"/>
              <a:gd name="connsiteY0" fmla="*/ 0 h 3111689"/>
              <a:gd name="connsiteX1" fmla="*/ 836013 w 3483678"/>
              <a:gd name="connsiteY1" fmla="*/ 655092 h 3111689"/>
              <a:gd name="connsiteX2" fmla="*/ 740478 w 3483678"/>
              <a:gd name="connsiteY2" fmla="*/ 941695 h 3111689"/>
              <a:gd name="connsiteX3" fmla="*/ 617648 w 3483678"/>
              <a:gd name="connsiteY3" fmla="*/ 1337480 h 3111689"/>
              <a:gd name="connsiteX4" fmla="*/ 85386 w 3483678"/>
              <a:gd name="connsiteY4" fmla="*/ 1596788 h 3111689"/>
              <a:gd name="connsiteX5" fmla="*/ 180920 w 3483678"/>
              <a:gd name="connsiteY5" fmla="*/ 2606722 h 3111689"/>
              <a:gd name="connsiteX6" fmla="*/ 1777708 w 3483678"/>
              <a:gd name="connsiteY6" fmla="*/ 3111689 h 3111689"/>
              <a:gd name="connsiteX7" fmla="*/ 1777708 w 3483678"/>
              <a:gd name="connsiteY7" fmla="*/ 3111689 h 3111689"/>
              <a:gd name="connsiteX8" fmla="*/ 2419153 w 3483678"/>
              <a:gd name="connsiteY8" fmla="*/ 1446662 h 3111689"/>
              <a:gd name="connsiteX9" fmla="*/ 3292610 w 3483678"/>
              <a:gd name="connsiteY9" fmla="*/ 1310185 h 3111689"/>
              <a:gd name="connsiteX10" fmla="*/ 3483678 w 3483678"/>
              <a:gd name="connsiteY10" fmla="*/ 2129050 h 3111689"/>
              <a:gd name="connsiteX0" fmla="*/ 810250 w 3471563"/>
              <a:gd name="connsiteY0" fmla="*/ 0 h 3111689"/>
              <a:gd name="connsiteX1" fmla="*/ 823898 w 3471563"/>
              <a:gd name="connsiteY1" fmla="*/ 655092 h 3111689"/>
              <a:gd name="connsiteX2" fmla="*/ 728363 w 3471563"/>
              <a:gd name="connsiteY2" fmla="*/ 941695 h 3111689"/>
              <a:gd name="connsiteX3" fmla="*/ 605533 w 3471563"/>
              <a:gd name="connsiteY3" fmla="*/ 1337480 h 3111689"/>
              <a:gd name="connsiteX4" fmla="*/ 400817 w 3471563"/>
              <a:gd name="connsiteY4" fmla="*/ 1460310 h 3111689"/>
              <a:gd name="connsiteX5" fmla="*/ 73271 w 3471563"/>
              <a:gd name="connsiteY5" fmla="*/ 1596788 h 3111689"/>
              <a:gd name="connsiteX6" fmla="*/ 168805 w 3471563"/>
              <a:gd name="connsiteY6" fmla="*/ 2606722 h 3111689"/>
              <a:gd name="connsiteX7" fmla="*/ 1765593 w 3471563"/>
              <a:gd name="connsiteY7" fmla="*/ 3111689 h 3111689"/>
              <a:gd name="connsiteX8" fmla="*/ 1765593 w 3471563"/>
              <a:gd name="connsiteY8" fmla="*/ 3111689 h 3111689"/>
              <a:gd name="connsiteX9" fmla="*/ 2407038 w 3471563"/>
              <a:gd name="connsiteY9" fmla="*/ 1446662 h 3111689"/>
              <a:gd name="connsiteX10" fmla="*/ 3280495 w 3471563"/>
              <a:gd name="connsiteY10" fmla="*/ 1310185 h 3111689"/>
              <a:gd name="connsiteX11" fmla="*/ 3471563 w 3471563"/>
              <a:gd name="connsiteY11" fmla="*/ 2129050 h 3111689"/>
              <a:gd name="connsiteX0" fmla="*/ 775475 w 3436788"/>
              <a:gd name="connsiteY0" fmla="*/ 0 h 3111689"/>
              <a:gd name="connsiteX1" fmla="*/ 789123 w 3436788"/>
              <a:gd name="connsiteY1" fmla="*/ 655092 h 3111689"/>
              <a:gd name="connsiteX2" fmla="*/ 693588 w 3436788"/>
              <a:gd name="connsiteY2" fmla="*/ 941695 h 3111689"/>
              <a:gd name="connsiteX3" fmla="*/ 570758 w 3436788"/>
              <a:gd name="connsiteY3" fmla="*/ 1337480 h 3111689"/>
              <a:gd name="connsiteX4" fmla="*/ 366042 w 3436788"/>
              <a:gd name="connsiteY4" fmla="*/ 1460310 h 3111689"/>
              <a:gd name="connsiteX5" fmla="*/ 38496 w 3436788"/>
              <a:gd name="connsiteY5" fmla="*/ 1596788 h 3111689"/>
              <a:gd name="connsiteX6" fmla="*/ 79439 w 3436788"/>
              <a:gd name="connsiteY6" fmla="*/ 1719617 h 3111689"/>
              <a:gd name="connsiteX7" fmla="*/ 134030 w 3436788"/>
              <a:gd name="connsiteY7" fmla="*/ 2606722 h 3111689"/>
              <a:gd name="connsiteX8" fmla="*/ 1730818 w 3436788"/>
              <a:gd name="connsiteY8" fmla="*/ 3111689 h 3111689"/>
              <a:gd name="connsiteX9" fmla="*/ 1730818 w 3436788"/>
              <a:gd name="connsiteY9" fmla="*/ 3111689 h 3111689"/>
              <a:gd name="connsiteX10" fmla="*/ 2372263 w 3436788"/>
              <a:gd name="connsiteY10" fmla="*/ 1446662 h 3111689"/>
              <a:gd name="connsiteX11" fmla="*/ 3245720 w 3436788"/>
              <a:gd name="connsiteY11" fmla="*/ 1310185 h 3111689"/>
              <a:gd name="connsiteX12" fmla="*/ 3436788 w 3436788"/>
              <a:gd name="connsiteY12" fmla="*/ 2129050 h 3111689"/>
              <a:gd name="connsiteX0" fmla="*/ 847321 w 3508634"/>
              <a:gd name="connsiteY0" fmla="*/ 0 h 3111689"/>
              <a:gd name="connsiteX1" fmla="*/ 860969 w 3508634"/>
              <a:gd name="connsiteY1" fmla="*/ 655092 h 3111689"/>
              <a:gd name="connsiteX2" fmla="*/ 765434 w 3508634"/>
              <a:gd name="connsiteY2" fmla="*/ 941695 h 3111689"/>
              <a:gd name="connsiteX3" fmla="*/ 642604 w 3508634"/>
              <a:gd name="connsiteY3" fmla="*/ 1337480 h 3111689"/>
              <a:gd name="connsiteX4" fmla="*/ 437888 w 3508634"/>
              <a:gd name="connsiteY4" fmla="*/ 1460310 h 3111689"/>
              <a:gd name="connsiteX5" fmla="*/ 110342 w 3508634"/>
              <a:gd name="connsiteY5" fmla="*/ 1596788 h 3111689"/>
              <a:gd name="connsiteX6" fmla="*/ 151285 w 3508634"/>
              <a:gd name="connsiteY6" fmla="*/ 1719617 h 3111689"/>
              <a:gd name="connsiteX7" fmla="*/ 14806 w 3508634"/>
              <a:gd name="connsiteY7" fmla="*/ 1883391 h 3111689"/>
              <a:gd name="connsiteX8" fmla="*/ 205876 w 3508634"/>
              <a:gd name="connsiteY8" fmla="*/ 2606722 h 3111689"/>
              <a:gd name="connsiteX9" fmla="*/ 1802664 w 3508634"/>
              <a:gd name="connsiteY9" fmla="*/ 3111689 h 3111689"/>
              <a:gd name="connsiteX10" fmla="*/ 1802664 w 3508634"/>
              <a:gd name="connsiteY10" fmla="*/ 3111689 h 3111689"/>
              <a:gd name="connsiteX11" fmla="*/ 2444109 w 3508634"/>
              <a:gd name="connsiteY11" fmla="*/ 1446662 h 3111689"/>
              <a:gd name="connsiteX12" fmla="*/ 3317566 w 3508634"/>
              <a:gd name="connsiteY12" fmla="*/ 1310185 h 3111689"/>
              <a:gd name="connsiteX13" fmla="*/ 3508634 w 3508634"/>
              <a:gd name="connsiteY13" fmla="*/ 2129050 h 3111689"/>
              <a:gd name="connsiteX0" fmla="*/ 852919 w 3514232"/>
              <a:gd name="connsiteY0" fmla="*/ 0 h 3111689"/>
              <a:gd name="connsiteX1" fmla="*/ 866567 w 3514232"/>
              <a:gd name="connsiteY1" fmla="*/ 655092 h 3111689"/>
              <a:gd name="connsiteX2" fmla="*/ 771032 w 3514232"/>
              <a:gd name="connsiteY2" fmla="*/ 941695 h 3111689"/>
              <a:gd name="connsiteX3" fmla="*/ 648202 w 3514232"/>
              <a:gd name="connsiteY3" fmla="*/ 1337480 h 3111689"/>
              <a:gd name="connsiteX4" fmla="*/ 443486 w 3514232"/>
              <a:gd name="connsiteY4" fmla="*/ 1460310 h 3111689"/>
              <a:gd name="connsiteX5" fmla="*/ 115940 w 3514232"/>
              <a:gd name="connsiteY5" fmla="*/ 1596788 h 3111689"/>
              <a:gd name="connsiteX6" fmla="*/ 156883 w 3514232"/>
              <a:gd name="connsiteY6" fmla="*/ 1719617 h 3111689"/>
              <a:gd name="connsiteX7" fmla="*/ 20404 w 3514232"/>
              <a:gd name="connsiteY7" fmla="*/ 1883391 h 3111689"/>
              <a:gd name="connsiteX8" fmla="*/ 197826 w 3514232"/>
              <a:gd name="connsiteY8" fmla="*/ 2647666 h 3111689"/>
              <a:gd name="connsiteX9" fmla="*/ 1808262 w 3514232"/>
              <a:gd name="connsiteY9" fmla="*/ 3111689 h 3111689"/>
              <a:gd name="connsiteX10" fmla="*/ 1808262 w 3514232"/>
              <a:gd name="connsiteY10" fmla="*/ 3111689 h 3111689"/>
              <a:gd name="connsiteX11" fmla="*/ 2449707 w 3514232"/>
              <a:gd name="connsiteY11" fmla="*/ 1446662 h 3111689"/>
              <a:gd name="connsiteX12" fmla="*/ 3323164 w 3514232"/>
              <a:gd name="connsiteY12" fmla="*/ 1310185 h 3111689"/>
              <a:gd name="connsiteX13" fmla="*/ 3514232 w 3514232"/>
              <a:gd name="connsiteY13" fmla="*/ 2129050 h 3111689"/>
              <a:gd name="connsiteX0" fmla="*/ 832919 w 3494232"/>
              <a:gd name="connsiteY0" fmla="*/ 0 h 3111689"/>
              <a:gd name="connsiteX1" fmla="*/ 846567 w 3494232"/>
              <a:gd name="connsiteY1" fmla="*/ 655092 h 3111689"/>
              <a:gd name="connsiteX2" fmla="*/ 751032 w 3494232"/>
              <a:gd name="connsiteY2" fmla="*/ 941695 h 3111689"/>
              <a:gd name="connsiteX3" fmla="*/ 628202 w 3494232"/>
              <a:gd name="connsiteY3" fmla="*/ 1337480 h 3111689"/>
              <a:gd name="connsiteX4" fmla="*/ 423486 w 3494232"/>
              <a:gd name="connsiteY4" fmla="*/ 1460310 h 3111689"/>
              <a:gd name="connsiteX5" fmla="*/ 95940 w 3494232"/>
              <a:gd name="connsiteY5" fmla="*/ 1596788 h 3111689"/>
              <a:gd name="connsiteX6" fmla="*/ 136883 w 3494232"/>
              <a:gd name="connsiteY6" fmla="*/ 1719617 h 3111689"/>
              <a:gd name="connsiteX7" fmla="*/ 404 w 3494232"/>
              <a:gd name="connsiteY7" fmla="*/ 1883391 h 3111689"/>
              <a:gd name="connsiteX8" fmla="*/ 177826 w 3494232"/>
              <a:gd name="connsiteY8" fmla="*/ 2647666 h 3111689"/>
              <a:gd name="connsiteX9" fmla="*/ 696440 w 3494232"/>
              <a:gd name="connsiteY9" fmla="*/ 2906973 h 3111689"/>
              <a:gd name="connsiteX10" fmla="*/ 1788262 w 3494232"/>
              <a:gd name="connsiteY10" fmla="*/ 3111689 h 3111689"/>
              <a:gd name="connsiteX11" fmla="*/ 1788262 w 3494232"/>
              <a:gd name="connsiteY11" fmla="*/ 3111689 h 3111689"/>
              <a:gd name="connsiteX12" fmla="*/ 2429707 w 3494232"/>
              <a:gd name="connsiteY12" fmla="*/ 1446662 h 3111689"/>
              <a:gd name="connsiteX13" fmla="*/ 3303164 w 3494232"/>
              <a:gd name="connsiteY13" fmla="*/ 1310185 h 3111689"/>
              <a:gd name="connsiteX14" fmla="*/ 3494232 w 3494232"/>
              <a:gd name="connsiteY14" fmla="*/ 2129050 h 3111689"/>
              <a:gd name="connsiteX0" fmla="*/ 832919 w 3494232"/>
              <a:gd name="connsiteY0" fmla="*/ 0 h 3174730"/>
              <a:gd name="connsiteX1" fmla="*/ 846567 w 3494232"/>
              <a:gd name="connsiteY1" fmla="*/ 655092 h 3174730"/>
              <a:gd name="connsiteX2" fmla="*/ 751032 w 3494232"/>
              <a:gd name="connsiteY2" fmla="*/ 941695 h 3174730"/>
              <a:gd name="connsiteX3" fmla="*/ 628202 w 3494232"/>
              <a:gd name="connsiteY3" fmla="*/ 1337480 h 3174730"/>
              <a:gd name="connsiteX4" fmla="*/ 423486 w 3494232"/>
              <a:gd name="connsiteY4" fmla="*/ 1460310 h 3174730"/>
              <a:gd name="connsiteX5" fmla="*/ 95940 w 3494232"/>
              <a:gd name="connsiteY5" fmla="*/ 1596788 h 3174730"/>
              <a:gd name="connsiteX6" fmla="*/ 136883 w 3494232"/>
              <a:gd name="connsiteY6" fmla="*/ 1719617 h 3174730"/>
              <a:gd name="connsiteX7" fmla="*/ 404 w 3494232"/>
              <a:gd name="connsiteY7" fmla="*/ 1883391 h 3174730"/>
              <a:gd name="connsiteX8" fmla="*/ 177826 w 3494232"/>
              <a:gd name="connsiteY8" fmla="*/ 2647666 h 3174730"/>
              <a:gd name="connsiteX9" fmla="*/ 696440 w 3494232"/>
              <a:gd name="connsiteY9" fmla="*/ 2906973 h 3174730"/>
              <a:gd name="connsiteX10" fmla="*/ 778327 w 3494232"/>
              <a:gd name="connsiteY10" fmla="*/ 3166280 h 3174730"/>
              <a:gd name="connsiteX11" fmla="*/ 1788262 w 3494232"/>
              <a:gd name="connsiteY11" fmla="*/ 3111689 h 3174730"/>
              <a:gd name="connsiteX12" fmla="*/ 1788262 w 3494232"/>
              <a:gd name="connsiteY12" fmla="*/ 3111689 h 3174730"/>
              <a:gd name="connsiteX13" fmla="*/ 2429707 w 3494232"/>
              <a:gd name="connsiteY13" fmla="*/ 1446662 h 3174730"/>
              <a:gd name="connsiteX14" fmla="*/ 3303164 w 3494232"/>
              <a:gd name="connsiteY14" fmla="*/ 1310185 h 3174730"/>
              <a:gd name="connsiteX15" fmla="*/ 3494232 w 3494232"/>
              <a:gd name="connsiteY15" fmla="*/ 2129050 h 3174730"/>
              <a:gd name="connsiteX0" fmla="*/ 832919 w 3494232"/>
              <a:gd name="connsiteY0" fmla="*/ 0 h 3243592"/>
              <a:gd name="connsiteX1" fmla="*/ 846567 w 3494232"/>
              <a:gd name="connsiteY1" fmla="*/ 655092 h 3243592"/>
              <a:gd name="connsiteX2" fmla="*/ 751032 w 3494232"/>
              <a:gd name="connsiteY2" fmla="*/ 941695 h 3243592"/>
              <a:gd name="connsiteX3" fmla="*/ 628202 w 3494232"/>
              <a:gd name="connsiteY3" fmla="*/ 1337480 h 3243592"/>
              <a:gd name="connsiteX4" fmla="*/ 423486 w 3494232"/>
              <a:gd name="connsiteY4" fmla="*/ 1460310 h 3243592"/>
              <a:gd name="connsiteX5" fmla="*/ 95940 w 3494232"/>
              <a:gd name="connsiteY5" fmla="*/ 1596788 h 3243592"/>
              <a:gd name="connsiteX6" fmla="*/ 136883 w 3494232"/>
              <a:gd name="connsiteY6" fmla="*/ 1719617 h 3243592"/>
              <a:gd name="connsiteX7" fmla="*/ 404 w 3494232"/>
              <a:gd name="connsiteY7" fmla="*/ 1883391 h 3243592"/>
              <a:gd name="connsiteX8" fmla="*/ 177826 w 3494232"/>
              <a:gd name="connsiteY8" fmla="*/ 2647666 h 3243592"/>
              <a:gd name="connsiteX9" fmla="*/ 696440 w 3494232"/>
              <a:gd name="connsiteY9" fmla="*/ 2906973 h 3243592"/>
              <a:gd name="connsiteX10" fmla="*/ 778327 w 3494232"/>
              <a:gd name="connsiteY10" fmla="*/ 3166280 h 3243592"/>
              <a:gd name="connsiteX11" fmla="*/ 1788262 w 3494232"/>
              <a:gd name="connsiteY11" fmla="*/ 3111689 h 3243592"/>
              <a:gd name="connsiteX12" fmla="*/ 1788262 w 3494232"/>
              <a:gd name="connsiteY12" fmla="*/ 3111689 h 3243592"/>
              <a:gd name="connsiteX13" fmla="*/ 2429707 w 3494232"/>
              <a:gd name="connsiteY13" fmla="*/ 1446662 h 3243592"/>
              <a:gd name="connsiteX14" fmla="*/ 3303164 w 3494232"/>
              <a:gd name="connsiteY14" fmla="*/ 1310185 h 3243592"/>
              <a:gd name="connsiteX15" fmla="*/ 3494232 w 3494232"/>
              <a:gd name="connsiteY15" fmla="*/ 2129050 h 3243592"/>
              <a:gd name="connsiteX0" fmla="*/ 832919 w 3494232"/>
              <a:gd name="connsiteY0" fmla="*/ 0 h 3821372"/>
              <a:gd name="connsiteX1" fmla="*/ 846567 w 3494232"/>
              <a:gd name="connsiteY1" fmla="*/ 655092 h 3821372"/>
              <a:gd name="connsiteX2" fmla="*/ 751032 w 3494232"/>
              <a:gd name="connsiteY2" fmla="*/ 941695 h 3821372"/>
              <a:gd name="connsiteX3" fmla="*/ 628202 w 3494232"/>
              <a:gd name="connsiteY3" fmla="*/ 1337480 h 3821372"/>
              <a:gd name="connsiteX4" fmla="*/ 423486 w 3494232"/>
              <a:gd name="connsiteY4" fmla="*/ 1460310 h 3821372"/>
              <a:gd name="connsiteX5" fmla="*/ 95940 w 3494232"/>
              <a:gd name="connsiteY5" fmla="*/ 1596788 h 3821372"/>
              <a:gd name="connsiteX6" fmla="*/ 136883 w 3494232"/>
              <a:gd name="connsiteY6" fmla="*/ 1719617 h 3821372"/>
              <a:gd name="connsiteX7" fmla="*/ 404 w 3494232"/>
              <a:gd name="connsiteY7" fmla="*/ 1883391 h 3821372"/>
              <a:gd name="connsiteX8" fmla="*/ 177826 w 3494232"/>
              <a:gd name="connsiteY8" fmla="*/ 2647666 h 3821372"/>
              <a:gd name="connsiteX9" fmla="*/ 696440 w 3494232"/>
              <a:gd name="connsiteY9" fmla="*/ 2906973 h 3821372"/>
              <a:gd name="connsiteX10" fmla="*/ 778327 w 3494232"/>
              <a:gd name="connsiteY10" fmla="*/ 3166280 h 3821372"/>
              <a:gd name="connsiteX11" fmla="*/ 1788262 w 3494232"/>
              <a:gd name="connsiteY11" fmla="*/ 3111689 h 3821372"/>
              <a:gd name="connsiteX12" fmla="*/ 1105874 w 3494232"/>
              <a:gd name="connsiteY12" fmla="*/ 3821372 h 3821372"/>
              <a:gd name="connsiteX13" fmla="*/ 2429707 w 3494232"/>
              <a:gd name="connsiteY13" fmla="*/ 1446662 h 3821372"/>
              <a:gd name="connsiteX14" fmla="*/ 3303164 w 3494232"/>
              <a:gd name="connsiteY14" fmla="*/ 1310185 h 3821372"/>
              <a:gd name="connsiteX15" fmla="*/ 3494232 w 3494232"/>
              <a:gd name="connsiteY15" fmla="*/ 2129050 h 3821372"/>
              <a:gd name="connsiteX0" fmla="*/ 832919 w 3303164"/>
              <a:gd name="connsiteY0" fmla="*/ 0 h 3821372"/>
              <a:gd name="connsiteX1" fmla="*/ 846567 w 3303164"/>
              <a:gd name="connsiteY1" fmla="*/ 655092 h 3821372"/>
              <a:gd name="connsiteX2" fmla="*/ 751032 w 3303164"/>
              <a:gd name="connsiteY2" fmla="*/ 941695 h 3821372"/>
              <a:gd name="connsiteX3" fmla="*/ 628202 w 3303164"/>
              <a:gd name="connsiteY3" fmla="*/ 1337480 h 3821372"/>
              <a:gd name="connsiteX4" fmla="*/ 423486 w 3303164"/>
              <a:gd name="connsiteY4" fmla="*/ 1460310 h 3821372"/>
              <a:gd name="connsiteX5" fmla="*/ 95940 w 3303164"/>
              <a:gd name="connsiteY5" fmla="*/ 1596788 h 3821372"/>
              <a:gd name="connsiteX6" fmla="*/ 136883 w 3303164"/>
              <a:gd name="connsiteY6" fmla="*/ 1719617 h 3821372"/>
              <a:gd name="connsiteX7" fmla="*/ 404 w 3303164"/>
              <a:gd name="connsiteY7" fmla="*/ 1883391 h 3821372"/>
              <a:gd name="connsiteX8" fmla="*/ 177826 w 3303164"/>
              <a:gd name="connsiteY8" fmla="*/ 2647666 h 3821372"/>
              <a:gd name="connsiteX9" fmla="*/ 696440 w 3303164"/>
              <a:gd name="connsiteY9" fmla="*/ 2906973 h 3821372"/>
              <a:gd name="connsiteX10" fmla="*/ 778327 w 3303164"/>
              <a:gd name="connsiteY10" fmla="*/ 3166280 h 3821372"/>
              <a:gd name="connsiteX11" fmla="*/ 1788262 w 3303164"/>
              <a:gd name="connsiteY11" fmla="*/ 3111689 h 3821372"/>
              <a:gd name="connsiteX12" fmla="*/ 1105874 w 3303164"/>
              <a:gd name="connsiteY12" fmla="*/ 3821372 h 3821372"/>
              <a:gd name="connsiteX13" fmla="*/ 2429707 w 3303164"/>
              <a:gd name="connsiteY13" fmla="*/ 1446662 h 3821372"/>
              <a:gd name="connsiteX14" fmla="*/ 3303164 w 3303164"/>
              <a:gd name="connsiteY14" fmla="*/ 1310185 h 3821372"/>
              <a:gd name="connsiteX0" fmla="*/ 832919 w 2429707"/>
              <a:gd name="connsiteY0" fmla="*/ 0 h 3821372"/>
              <a:gd name="connsiteX1" fmla="*/ 846567 w 2429707"/>
              <a:gd name="connsiteY1" fmla="*/ 655092 h 3821372"/>
              <a:gd name="connsiteX2" fmla="*/ 751032 w 2429707"/>
              <a:gd name="connsiteY2" fmla="*/ 941695 h 3821372"/>
              <a:gd name="connsiteX3" fmla="*/ 628202 w 2429707"/>
              <a:gd name="connsiteY3" fmla="*/ 1337480 h 3821372"/>
              <a:gd name="connsiteX4" fmla="*/ 423486 w 2429707"/>
              <a:gd name="connsiteY4" fmla="*/ 1460310 h 3821372"/>
              <a:gd name="connsiteX5" fmla="*/ 95940 w 2429707"/>
              <a:gd name="connsiteY5" fmla="*/ 1596788 h 3821372"/>
              <a:gd name="connsiteX6" fmla="*/ 136883 w 2429707"/>
              <a:gd name="connsiteY6" fmla="*/ 1719617 h 3821372"/>
              <a:gd name="connsiteX7" fmla="*/ 404 w 2429707"/>
              <a:gd name="connsiteY7" fmla="*/ 1883391 h 3821372"/>
              <a:gd name="connsiteX8" fmla="*/ 177826 w 2429707"/>
              <a:gd name="connsiteY8" fmla="*/ 2647666 h 3821372"/>
              <a:gd name="connsiteX9" fmla="*/ 696440 w 2429707"/>
              <a:gd name="connsiteY9" fmla="*/ 2906973 h 3821372"/>
              <a:gd name="connsiteX10" fmla="*/ 778327 w 2429707"/>
              <a:gd name="connsiteY10" fmla="*/ 3166280 h 3821372"/>
              <a:gd name="connsiteX11" fmla="*/ 1788262 w 2429707"/>
              <a:gd name="connsiteY11" fmla="*/ 3111689 h 3821372"/>
              <a:gd name="connsiteX12" fmla="*/ 1105874 w 2429707"/>
              <a:gd name="connsiteY12" fmla="*/ 3821372 h 3821372"/>
              <a:gd name="connsiteX13" fmla="*/ 2429707 w 2429707"/>
              <a:gd name="connsiteY13" fmla="*/ 1446662 h 3821372"/>
              <a:gd name="connsiteX0" fmla="*/ 832919 w 1792325"/>
              <a:gd name="connsiteY0" fmla="*/ 0 h 3821372"/>
              <a:gd name="connsiteX1" fmla="*/ 846567 w 1792325"/>
              <a:gd name="connsiteY1" fmla="*/ 655092 h 3821372"/>
              <a:gd name="connsiteX2" fmla="*/ 751032 w 1792325"/>
              <a:gd name="connsiteY2" fmla="*/ 941695 h 3821372"/>
              <a:gd name="connsiteX3" fmla="*/ 628202 w 1792325"/>
              <a:gd name="connsiteY3" fmla="*/ 1337480 h 3821372"/>
              <a:gd name="connsiteX4" fmla="*/ 423486 w 1792325"/>
              <a:gd name="connsiteY4" fmla="*/ 1460310 h 3821372"/>
              <a:gd name="connsiteX5" fmla="*/ 95940 w 1792325"/>
              <a:gd name="connsiteY5" fmla="*/ 1596788 h 3821372"/>
              <a:gd name="connsiteX6" fmla="*/ 136883 w 1792325"/>
              <a:gd name="connsiteY6" fmla="*/ 1719617 h 3821372"/>
              <a:gd name="connsiteX7" fmla="*/ 404 w 1792325"/>
              <a:gd name="connsiteY7" fmla="*/ 1883391 h 3821372"/>
              <a:gd name="connsiteX8" fmla="*/ 177826 w 1792325"/>
              <a:gd name="connsiteY8" fmla="*/ 2647666 h 3821372"/>
              <a:gd name="connsiteX9" fmla="*/ 696440 w 1792325"/>
              <a:gd name="connsiteY9" fmla="*/ 2906973 h 3821372"/>
              <a:gd name="connsiteX10" fmla="*/ 778327 w 1792325"/>
              <a:gd name="connsiteY10" fmla="*/ 3166280 h 3821372"/>
              <a:gd name="connsiteX11" fmla="*/ 1788262 w 1792325"/>
              <a:gd name="connsiteY11" fmla="*/ 3111689 h 3821372"/>
              <a:gd name="connsiteX12" fmla="*/ 1105874 w 1792325"/>
              <a:gd name="connsiteY12" fmla="*/ 3821372 h 3821372"/>
              <a:gd name="connsiteX0" fmla="*/ 832919 w 1205057"/>
              <a:gd name="connsiteY0" fmla="*/ 0 h 3821372"/>
              <a:gd name="connsiteX1" fmla="*/ 846567 w 1205057"/>
              <a:gd name="connsiteY1" fmla="*/ 655092 h 3821372"/>
              <a:gd name="connsiteX2" fmla="*/ 751032 w 1205057"/>
              <a:gd name="connsiteY2" fmla="*/ 941695 h 3821372"/>
              <a:gd name="connsiteX3" fmla="*/ 628202 w 1205057"/>
              <a:gd name="connsiteY3" fmla="*/ 1337480 h 3821372"/>
              <a:gd name="connsiteX4" fmla="*/ 423486 w 1205057"/>
              <a:gd name="connsiteY4" fmla="*/ 1460310 h 3821372"/>
              <a:gd name="connsiteX5" fmla="*/ 95940 w 1205057"/>
              <a:gd name="connsiteY5" fmla="*/ 1596788 h 3821372"/>
              <a:gd name="connsiteX6" fmla="*/ 136883 w 1205057"/>
              <a:gd name="connsiteY6" fmla="*/ 1719617 h 3821372"/>
              <a:gd name="connsiteX7" fmla="*/ 404 w 1205057"/>
              <a:gd name="connsiteY7" fmla="*/ 1883391 h 3821372"/>
              <a:gd name="connsiteX8" fmla="*/ 177826 w 1205057"/>
              <a:gd name="connsiteY8" fmla="*/ 2647666 h 3821372"/>
              <a:gd name="connsiteX9" fmla="*/ 696440 w 1205057"/>
              <a:gd name="connsiteY9" fmla="*/ 2906973 h 3821372"/>
              <a:gd name="connsiteX10" fmla="*/ 778327 w 1205057"/>
              <a:gd name="connsiteY10" fmla="*/ 3166280 h 3821372"/>
              <a:gd name="connsiteX11" fmla="*/ 1051282 w 1205057"/>
              <a:gd name="connsiteY11" fmla="*/ 3384645 h 3821372"/>
              <a:gd name="connsiteX12" fmla="*/ 1105874 w 1205057"/>
              <a:gd name="connsiteY12" fmla="*/ 3821372 h 3821372"/>
              <a:gd name="connsiteX0" fmla="*/ 832919 w 1205057"/>
              <a:gd name="connsiteY0" fmla="*/ 0 h 3889611"/>
              <a:gd name="connsiteX1" fmla="*/ 846567 w 1205057"/>
              <a:gd name="connsiteY1" fmla="*/ 655092 h 3889611"/>
              <a:gd name="connsiteX2" fmla="*/ 751032 w 1205057"/>
              <a:gd name="connsiteY2" fmla="*/ 941695 h 3889611"/>
              <a:gd name="connsiteX3" fmla="*/ 628202 w 1205057"/>
              <a:gd name="connsiteY3" fmla="*/ 1337480 h 3889611"/>
              <a:gd name="connsiteX4" fmla="*/ 423486 w 1205057"/>
              <a:gd name="connsiteY4" fmla="*/ 1460310 h 3889611"/>
              <a:gd name="connsiteX5" fmla="*/ 95940 w 1205057"/>
              <a:gd name="connsiteY5" fmla="*/ 1596788 h 3889611"/>
              <a:gd name="connsiteX6" fmla="*/ 136883 w 1205057"/>
              <a:gd name="connsiteY6" fmla="*/ 1719617 h 3889611"/>
              <a:gd name="connsiteX7" fmla="*/ 404 w 1205057"/>
              <a:gd name="connsiteY7" fmla="*/ 1883391 h 3889611"/>
              <a:gd name="connsiteX8" fmla="*/ 177826 w 1205057"/>
              <a:gd name="connsiteY8" fmla="*/ 2647666 h 3889611"/>
              <a:gd name="connsiteX9" fmla="*/ 696440 w 1205057"/>
              <a:gd name="connsiteY9" fmla="*/ 2906973 h 3889611"/>
              <a:gd name="connsiteX10" fmla="*/ 778327 w 1205057"/>
              <a:gd name="connsiteY10" fmla="*/ 3166280 h 3889611"/>
              <a:gd name="connsiteX11" fmla="*/ 1051282 w 1205057"/>
              <a:gd name="connsiteY11" fmla="*/ 3384645 h 3889611"/>
              <a:gd name="connsiteX12" fmla="*/ 1105874 w 1205057"/>
              <a:gd name="connsiteY12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1051282 w 1105874"/>
              <a:gd name="connsiteY11" fmla="*/ 3384645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314304 w 1105874"/>
              <a:gd name="connsiteY8" fmla="*/ 2245057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704514 w 1113948"/>
              <a:gd name="connsiteY10" fmla="*/ 2906973 h 3889611"/>
              <a:gd name="connsiteX11" fmla="*/ 786401 w 1113948"/>
              <a:gd name="connsiteY11" fmla="*/ 3166280 h 3889611"/>
              <a:gd name="connsiteX12" fmla="*/ 963822 w 1113948"/>
              <a:gd name="connsiteY12" fmla="*/ 3234519 h 3889611"/>
              <a:gd name="connsiteX13" fmla="*/ 1018414 w 1113948"/>
              <a:gd name="connsiteY13" fmla="*/ 3425587 h 3889611"/>
              <a:gd name="connsiteX14" fmla="*/ 1113948 w 1113948"/>
              <a:gd name="connsiteY14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636276 w 1113948"/>
              <a:gd name="connsiteY10" fmla="*/ 2361061 h 3889611"/>
              <a:gd name="connsiteX11" fmla="*/ 704514 w 1113948"/>
              <a:gd name="connsiteY11" fmla="*/ 2906973 h 3889611"/>
              <a:gd name="connsiteX12" fmla="*/ 786401 w 1113948"/>
              <a:gd name="connsiteY12" fmla="*/ 3166280 h 3889611"/>
              <a:gd name="connsiteX13" fmla="*/ 963822 w 1113948"/>
              <a:gd name="connsiteY13" fmla="*/ 3234519 h 3889611"/>
              <a:gd name="connsiteX14" fmla="*/ 1018414 w 1113948"/>
              <a:gd name="connsiteY14" fmla="*/ 3425587 h 3889611"/>
              <a:gd name="connsiteX15" fmla="*/ 1113948 w 1113948"/>
              <a:gd name="connsiteY15" fmla="*/ 3889611 h 3889611"/>
              <a:gd name="connsiteX0" fmla="*/ 840993 w 1134034"/>
              <a:gd name="connsiteY0" fmla="*/ 0 h 3889611"/>
              <a:gd name="connsiteX1" fmla="*/ 854641 w 1134034"/>
              <a:gd name="connsiteY1" fmla="*/ 655092 h 3889611"/>
              <a:gd name="connsiteX2" fmla="*/ 759106 w 1134034"/>
              <a:gd name="connsiteY2" fmla="*/ 941695 h 3889611"/>
              <a:gd name="connsiteX3" fmla="*/ 636276 w 1134034"/>
              <a:gd name="connsiteY3" fmla="*/ 1337480 h 3889611"/>
              <a:gd name="connsiteX4" fmla="*/ 431560 w 1134034"/>
              <a:gd name="connsiteY4" fmla="*/ 1460310 h 3889611"/>
              <a:gd name="connsiteX5" fmla="*/ 104014 w 1134034"/>
              <a:gd name="connsiteY5" fmla="*/ 1596788 h 3889611"/>
              <a:gd name="connsiteX6" fmla="*/ 144957 w 1134034"/>
              <a:gd name="connsiteY6" fmla="*/ 1719617 h 3889611"/>
              <a:gd name="connsiteX7" fmla="*/ 8478 w 1134034"/>
              <a:gd name="connsiteY7" fmla="*/ 1883391 h 3889611"/>
              <a:gd name="connsiteX8" fmla="*/ 28951 w 1134034"/>
              <a:gd name="connsiteY8" fmla="*/ 2292822 h 3889611"/>
              <a:gd name="connsiteX9" fmla="*/ 322378 w 1134034"/>
              <a:gd name="connsiteY9" fmla="*/ 2245057 h 3889611"/>
              <a:gd name="connsiteX10" fmla="*/ 636276 w 1134034"/>
              <a:gd name="connsiteY10" fmla="*/ 2361061 h 3889611"/>
              <a:gd name="connsiteX11" fmla="*/ 704514 w 1134034"/>
              <a:gd name="connsiteY11" fmla="*/ 2906973 h 3889611"/>
              <a:gd name="connsiteX12" fmla="*/ 1073004 w 1134034"/>
              <a:gd name="connsiteY12" fmla="*/ 2654489 h 3889611"/>
              <a:gd name="connsiteX13" fmla="*/ 963822 w 1134034"/>
              <a:gd name="connsiteY13" fmla="*/ 3234519 h 3889611"/>
              <a:gd name="connsiteX14" fmla="*/ 1018414 w 1134034"/>
              <a:gd name="connsiteY14" fmla="*/ 3425587 h 3889611"/>
              <a:gd name="connsiteX15" fmla="*/ 1113948 w 1134034"/>
              <a:gd name="connsiteY15" fmla="*/ 3889611 h 3889611"/>
              <a:gd name="connsiteX0" fmla="*/ 840993 w 1229190"/>
              <a:gd name="connsiteY0" fmla="*/ 0 h 3889611"/>
              <a:gd name="connsiteX1" fmla="*/ 854641 w 1229190"/>
              <a:gd name="connsiteY1" fmla="*/ 655092 h 3889611"/>
              <a:gd name="connsiteX2" fmla="*/ 759106 w 1229190"/>
              <a:gd name="connsiteY2" fmla="*/ 941695 h 3889611"/>
              <a:gd name="connsiteX3" fmla="*/ 636276 w 1229190"/>
              <a:gd name="connsiteY3" fmla="*/ 1337480 h 3889611"/>
              <a:gd name="connsiteX4" fmla="*/ 431560 w 1229190"/>
              <a:gd name="connsiteY4" fmla="*/ 1460310 h 3889611"/>
              <a:gd name="connsiteX5" fmla="*/ 104014 w 1229190"/>
              <a:gd name="connsiteY5" fmla="*/ 1596788 h 3889611"/>
              <a:gd name="connsiteX6" fmla="*/ 144957 w 1229190"/>
              <a:gd name="connsiteY6" fmla="*/ 1719617 h 3889611"/>
              <a:gd name="connsiteX7" fmla="*/ 8478 w 1229190"/>
              <a:gd name="connsiteY7" fmla="*/ 1883391 h 3889611"/>
              <a:gd name="connsiteX8" fmla="*/ 28951 w 1229190"/>
              <a:gd name="connsiteY8" fmla="*/ 2292822 h 3889611"/>
              <a:gd name="connsiteX9" fmla="*/ 322378 w 1229190"/>
              <a:gd name="connsiteY9" fmla="*/ 2245057 h 3889611"/>
              <a:gd name="connsiteX10" fmla="*/ 636276 w 1229190"/>
              <a:gd name="connsiteY10" fmla="*/ 2361061 h 3889611"/>
              <a:gd name="connsiteX11" fmla="*/ 704514 w 1229190"/>
              <a:gd name="connsiteY11" fmla="*/ 2906973 h 3889611"/>
              <a:gd name="connsiteX12" fmla="*/ 1073004 w 1229190"/>
              <a:gd name="connsiteY12" fmla="*/ 2654489 h 3889611"/>
              <a:gd name="connsiteX13" fmla="*/ 1223129 w 1229190"/>
              <a:gd name="connsiteY13" fmla="*/ 3111690 h 3889611"/>
              <a:gd name="connsiteX14" fmla="*/ 1018414 w 1229190"/>
              <a:gd name="connsiteY14" fmla="*/ 3425587 h 3889611"/>
              <a:gd name="connsiteX15" fmla="*/ 1113948 w 1229190"/>
              <a:gd name="connsiteY15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018414 w 1276561"/>
              <a:gd name="connsiteY15" fmla="*/ 3425587 h 3889611"/>
              <a:gd name="connsiteX16" fmla="*/ 1113948 w 1276561"/>
              <a:gd name="connsiteY16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250426 w 1276561"/>
              <a:gd name="connsiteY15" fmla="*/ 3582536 h 3889611"/>
              <a:gd name="connsiteX16" fmla="*/ 1113948 w 1276561"/>
              <a:gd name="connsiteY16" fmla="*/ 3889611 h 3889611"/>
              <a:gd name="connsiteX0" fmla="*/ 840993 w 1276561"/>
              <a:gd name="connsiteY0" fmla="*/ 0 h 3951026"/>
              <a:gd name="connsiteX1" fmla="*/ 854641 w 1276561"/>
              <a:gd name="connsiteY1" fmla="*/ 655092 h 3951026"/>
              <a:gd name="connsiteX2" fmla="*/ 759106 w 1276561"/>
              <a:gd name="connsiteY2" fmla="*/ 941695 h 3951026"/>
              <a:gd name="connsiteX3" fmla="*/ 636276 w 1276561"/>
              <a:gd name="connsiteY3" fmla="*/ 1337480 h 3951026"/>
              <a:gd name="connsiteX4" fmla="*/ 431560 w 1276561"/>
              <a:gd name="connsiteY4" fmla="*/ 1460310 h 3951026"/>
              <a:gd name="connsiteX5" fmla="*/ 104014 w 1276561"/>
              <a:gd name="connsiteY5" fmla="*/ 1596788 h 3951026"/>
              <a:gd name="connsiteX6" fmla="*/ 144957 w 1276561"/>
              <a:gd name="connsiteY6" fmla="*/ 1719617 h 3951026"/>
              <a:gd name="connsiteX7" fmla="*/ 8478 w 1276561"/>
              <a:gd name="connsiteY7" fmla="*/ 1883391 h 3951026"/>
              <a:gd name="connsiteX8" fmla="*/ 28951 w 1276561"/>
              <a:gd name="connsiteY8" fmla="*/ 2292822 h 3951026"/>
              <a:gd name="connsiteX9" fmla="*/ 322378 w 1276561"/>
              <a:gd name="connsiteY9" fmla="*/ 2245057 h 3951026"/>
              <a:gd name="connsiteX10" fmla="*/ 636276 w 1276561"/>
              <a:gd name="connsiteY10" fmla="*/ 2361061 h 3951026"/>
              <a:gd name="connsiteX11" fmla="*/ 704514 w 1276561"/>
              <a:gd name="connsiteY11" fmla="*/ 2906973 h 3951026"/>
              <a:gd name="connsiteX12" fmla="*/ 1073004 w 1276561"/>
              <a:gd name="connsiteY12" fmla="*/ 2654489 h 3951026"/>
              <a:gd name="connsiteX13" fmla="*/ 1223129 w 1276561"/>
              <a:gd name="connsiteY13" fmla="*/ 3111690 h 3951026"/>
              <a:gd name="connsiteX14" fmla="*/ 1264073 w 1276561"/>
              <a:gd name="connsiteY14" fmla="*/ 3391467 h 3951026"/>
              <a:gd name="connsiteX15" fmla="*/ 1250426 w 1276561"/>
              <a:gd name="connsiteY15" fmla="*/ 3582536 h 3951026"/>
              <a:gd name="connsiteX16" fmla="*/ 1202658 w 1276561"/>
              <a:gd name="connsiteY16" fmla="*/ 3951026 h 3951026"/>
              <a:gd name="connsiteX0" fmla="*/ 840993 w 1539179"/>
              <a:gd name="connsiteY0" fmla="*/ 0 h 3951026"/>
              <a:gd name="connsiteX1" fmla="*/ 854641 w 1539179"/>
              <a:gd name="connsiteY1" fmla="*/ 655092 h 3951026"/>
              <a:gd name="connsiteX2" fmla="*/ 759106 w 1539179"/>
              <a:gd name="connsiteY2" fmla="*/ 941695 h 3951026"/>
              <a:gd name="connsiteX3" fmla="*/ 636276 w 1539179"/>
              <a:gd name="connsiteY3" fmla="*/ 1337480 h 3951026"/>
              <a:gd name="connsiteX4" fmla="*/ 431560 w 1539179"/>
              <a:gd name="connsiteY4" fmla="*/ 1460310 h 3951026"/>
              <a:gd name="connsiteX5" fmla="*/ 104014 w 1539179"/>
              <a:gd name="connsiteY5" fmla="*/ 1596788 h 3951026"/>
              <a:gd name="connsiteX6" fmla="*/ 144957 w 1539179"/>
              <a:gd name="connsiteY6" fmla="*/ 1719617 h 3951026"/>
              <a:gd name="connsiteX7" fmla="*/ 8478 w 1539179"/>
              <a:gd name="connsiteY7" fmla="*/ 1883391 h 3951026"/>
              <a:gd name="connsiteX8" fmla="*/ 28951 w 1539179"/>
              <a:gd name="connsiteY8" fmla="*/ 2292822 h 3951026"/>
              <a:gd name="connsiteX9" fmla="*/ 322378 w 1539179"/>
              <a:gd name="connsiteY9" fmla="*/ 2245057 h 3951026"/>
              <a:gd name="connsiteX10" fmla="*/ 636276 w 1539179"/>
              <a:gd name="connsiteY10" fmla="*/ 2361061 h 3951026"/>
              <a:gd name="connsiteX11" fmla="*/ 704514 w 1539179"/>
              <a:gd name="connsiteY11" fmla="*/ 2906973 h 3951026"/>
              <a:gd name="connsiteX12" fmla="*/ 1073004 w 1539179"/>
              <a:gd name="connsiteY12" fmla="*/ 2654489 h 3951026"/>
              <a:gd name="connsiteX13" fmla="*/ 1223129 w 1539179"/>
              <a:gd name="connsiteY13" fmla="*/ 3111690 h 3951026"/>
              <a:gd name="connsiteX14" fmla="*/ 1264073 w 1539179"/>
              <a:gd name="connsiteY14" fmla="*/ 3391467 h 3951026"/>
              <a:gd name="connsiteX15" fmla="*/ 1250426 w 1539179"/>
              <a:gd name="connsiteY15" fmla="*/ 3582536 h 3951026"/>
              <a:gd name="connsiteX16" fmla="*/ 1202658 w 1539179"/>
              <a:gd name="connsiteY16" fmla="*/ 3951026 h 3951026"/>
              <a:gd name="connsiteX0" fmla="*/ 840993 w 2337534"/>
              <a:gd name="connsiteY0" fmla="*/ 0 h 3916907"/>
              <a:gd name="connsiteX1" fmla="*/ 854641 w 2337534"/>
              <a:gd name="connsiteY1" fmla="*/ 655092 h 3916907"/>
              <a:gd name="connsiteX2" fmla="*/ 759106 w 2337534"/>
              <a:gd name="connsiteY2" fmla="*/ 941695 h 3916907"/>
              <a:gd name="connsiteX3" fmla="*/ 636276 w 2337534"/>
              <a:gd name="connsiteY3" fmla="*/ 1337480 h 3916907"/>
              <a:gd name="connsiteX4" fmla="*/ 431560 w 2337534"/>
              <a:gd name="connsiteY4" fmla="*/ 1460310 h 3916907"/>
              <a:gd name="connsiteX5" fmla="*/ 104014 w 2337534"/>
              <a:gd name="connsiteY5" fmla="*/ 1596788 h 3916907"/>
              <a:gd name="connsiteX6" fmla="*/ 144957 w 2337534"/>
              <a:gd name="connsiteY6" fmla="*/ 1719617 h 3916907"/>
              <a:gd name="connsiteX7" fmla="*/ 8478 w 2337534"/>
              <a:gd name="connsiteY7" fmla="*/ 1883391 h 3916907"/>
              <a:gd name="connsiteX8" fmla="*/ 28951 w 2337534"/>
              <a:gd name="connsiteY8" fmla="*/ 2292822 h 3916907"/>
              <a:gd name="connsiteX9" fmla="*/ 322378 w 2337534"/>
              <a:gd name="connsiteY9" fmla="*/ 2245057 h 3916907"/>
              <a:gd name="connsiteX10" fmla="*/ 636276 w 2337534"/>
              <a:gd name="connsiteY10" fmla="*/ 2361061 h 3916907"/>
              <a:gd name="connsiteX11" fmla="*/ 704514 w 2337534"/>
              <a:gd name="connsiteY11" fmla="*/ 2906973 h 3916907"/>
              <a:gd name="connsiteX12" fmla="*/ 1073004 w 2337534"/>
              <a:gd name="connsiteY12" fmla="*/ 2654489 h 3916907"/>
              <a:gd name="connsiteX13" fmla="*/ 1223129 w 2337534"/>
              <a:gd name="connsiteY13" fmla="*/ 3111690 h 3916907"/>
              <a:gd name="connsiteX14" fmla="*/ 1264073 w 2337534"/>
              <a:gd name="connsiteY14" fmla="*/ 3391467 h 3916907"/>
              <a:gd name="connsiteX15" fmla="*/ 1250426 w 2337534"/>
              <a:gd name="connsiteY15" fmla="*/ 3582536 h 3916907"/>
              <a:gd name="connsiteX16" fmla="*/ 2151177 w 2337534"/>
              <a:gd name="connsiteY16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25042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33913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322378 w 2301384"/>
              <a:gd name="connsiteY9" fmla="*/ 2245057 h 3841844"/>
              <a:gd name="connsiteX10" fmla="*/ 636276 w 2301384"/>
              <a:gd name="connsiteY10" fmla="*/ 2361061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322378 w 2301384"/>
              <a:gd name="connsiteY9" fmla="*/ 2245057 h 3841844"/>
              <a:gd name="connsiteX10" fmla="*/ 549424 w 2301384"/>
              <a:gd name="connsiteY10" fmla="*/ 2504090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9424 w 2301384"/>
              <a:gd name="connsiteY10" fmla="*/ 2504090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217305 w 2301384"/>
              <a:gd name="connsiteY14" fmla="*/ 3501990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339136 w 2301384"/>
              <a:gd name="connsiteY14" fmla="*/ 3582536 h 3841844"/>
              <a:gd name="connsiteX15" fmla="*/ 1741744 w 2301384"/>
              <a:gd name="connsiteY15" fmla="*/ 3787252 h 3841844"/>
              <a:gd name="connsiteX16" fmla="*/ 2301302 w 2301384"/>
              <a:gd name="connsiteY16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265646 w 2301384"/>
              <a:gd name="connsiteY14" fmla="*/ 3719064 h 3841844"/>
              <a:gd name="connsiteX15" fmla="*/ 1741744 w 2301384"/>
              <a:gd name="connsiteY15" fmla="*/ 3787252 h 3841844"/>
              <a:gd name="connsiteX16" fmla="*/ 2301302 w 2301384"/>
              <a:gd name="connsiteY16" fmla="*/ 3841844 h 3841844"/>
              <a:gd name="connsiteX0" fmla="*/ 840993 w 2301344"/>
              <a:gd name="connsiteY0" fmla="*/ 0 h 3990997"/>
              <a:gd name="connsiteX1" fmla="*/ 854641 w 2301344"/>
              <a:gd name="connsiteY1" fmla="*/ 655092 h 3990997"/>
              <a:gd name="connsiteX2" fmla="*/ 759106 w 2301344"/>
              <a:gd name="connsiteY2" fmla="*/ 941695 h 3990997"/>
              <a:gd name="connsiteX3" fmla="*/ 636276 w 2301344"/>
              <a:gd name="connsiteY3" fmla="*/ 1337480 h 3990997"/>
              <a:gd name="connsiteX4" fmla="*/ 431560 w 2301344"/>
              <a:gd name="connsiteY4" fmla="*/ 1460310 h 3990997"/>
              <a:gd name="connsiteX5" fmla="*/ 104014 w 2301344"/>
              <a:gd name="connsiteY5" fmla="*/ 1596788 h 3990997"/>
              <a:gd name="connsiteX6" fmla="*/ 144957 w 2301344"/>
              <a:gd name="connsiteY6" fmla="*/ 1719617 h 3990997"/>
              <a:gd name="connsiteX7" fmla="*/ 8478 w 2301344"/>
              <a:gd name="connsiteY7" fmla="*/ 1883391 h 3990997"/>
              <a:gd name="connsiteX8" fmla="*/ 28951 w 2301344"/>
              <a:gd name="connsiteY8" fmla="*/ 2292822 h 3990997"/>
              <a:gd name="connsiteX9" fmla="*/ 295653 w 2301344"/>
              <a:gd name="connsiteY9" fmla="*/ 2394588 h 3990997"/>
              <a:gd name="connsiteX10" fmla="*/ 542744 w 2301344"/>
              <a:gd name="connsiteY10" fmla="*/ 2523594 h 3990997"/>
              <a:gd name="connsiteX11" fmla="*/ 704514 w 2301344"/>
              <a:gd name="connsiteY11" fmla="*/ 2906973 h 3990997"/>
              <a:gd name="connsiteX12" fmla="*/ 912659 w 2301344"/>
              <a:gd name="connsiteY12" fmla="*/ 3077077 h 3990997"/>
              <a:gd name="connsiteX13" fmla="*/ 1142957 w 2301344"/>
              <a:gd name="connsiteY13" fmla="*/ 3423754 h 3990997"/>
              <a:gd name="connsiteX14" fmla="*/ 1265646 w 2301344"/>
              <a:gd name="connsiteY14" fmla="*/ 3719064 h 3990997"/>
              <a:gd name="connsiteX15" fmla="*/ 1334201 w 2301344"/>
              <a:gd name="connsiteY15" fmla="*/ 3982292 h 3990997"/>
              <a:gd name="connsiteX16" fmla="*/ 2301302 w 2301344"/>
              <a:gd name="connsiteY16" fmla="*/ 3841844 h 3990997"/>
              <a:gd name="connsiteX0" fmla="*/ 840993 w 1334201"/>
              <a:gd name="connsiteY0" fmla="*/ 0 h 3982292"/>
              <a:gd name="connsiteX1" fmla="*/ 854641 w 1334201"/>
              <a:gd name="connsiteY1" fmla="*/ 655092 h 3982292"/>
              <a:gd name="connsiteX2" fmla="*/ 759106 w 1334201"/>
              <a:gd name="connsiteY2" fmla="*/ 941695 h 3982292"/>
              <a:gd name="connsiteX3" fmla="*/ 636276 w 1334201"/>
              <a:gd name="connsiteY3" fmla="*/ 1337480 h 3982292"/>
              <a:gd name="connsiteX4" fmla="*/ 431560 w 1334201"/>
              <a:gd name="connsiteY4" fmla="*/ 1460310 h 3982292"/>
              <a:gd name="connsiteX5" fmla="*/ 104014 w 1334201"/>
              <a:gd name="connsiteY5" fmla="*/ 1596788 h 3982292"/>
              <a:gd name="connsiteX6" fmla="*/ 144957 w 1334201"/>
              <a:gd name="connsiteY6" fmla="*/ 1719617 h 3982292"/>
              <a:gd name="connsiteX7" fmla="*/ 8478 w 1334201"/>
              <a:gd name="connsiteY7" fmla="*/ 1883391 h 3982292"/>
              <a:gd name="connsiteX8" fmla="*/ 28951 w 1334201"/>
              <a:gd name="connsiteY8" fmla="*/ 2292822 h 3982292"/>
              <a:gd name="connsiteX9" fmla="*/ 295653 w 1334201"/>
              <a:gd name="connsiteY9" fmla="*/ 2394588 h 3982292"/>
              <a:gd name="connsiteX10" fmla="*/ 542744 w 1334201"/>
              <a:gd name="connsiteY10" fmla="*/ 2523594 h 3982292"/>
              <a:gd name="connsiteX11" fmla="*/ 704514 w 1334201"/>
              <a:gd name="connsiteY11" fmla="*/ 2906973 h 3982292"/>
              <a:gd name="connsiteX12" fmla="*/ 912659 w 1334201"/>
              <a:gd name="connsiteY12" fmla="*/ 3077077 h 3982292"/>
              <a:gd name="connsiteX13" fmla="*/ 1142957 w 1334201"/>
              <a:gd name="connsiteY13" fmla="*/ 3423754 h 3982292"/>
              <a:gd name="connsiteX14" fmla="*/ 1265646 w 1334201"/>
              <a:gd name="connsiteY14" fmla="*/ 3719064 h 3982292"/>
              <a:gd name="connsiteX15" fmla="*/ 1334201 w 1334201"/>
              <a:gd name="connsiteY15" fmla="*/ 3982292 h 3982292"/>
              <a:gd name="connsiteX0" fmla="*/ 840993 w 1467822"/>
              <a:gd name="connsiteY0" fmla="*/ 0 h 3923780"/>
              <a:gd name="connsiteX1" fmla="*/ 854641 w 1467822"/>
              <a:gd name="connsiteY1" fmla="*/ 655092 h 3923780"/>
              <a:gd name="connsiteX2" fmla="*/ 759106 w 1467822"/>
              <a:gd name="connsiteY2" fmla="*/ 941695 h 3923780"/>
              <a:gd name="connsiteX3" fmla="*/ 636276 w 1467822"/>
              <a:gd name="connsiteY3" fmla="*/ 1337480 h 3923780"/>
              <a:gd name="connsiteX4" fmla="*/ 431560 w 1467822"/>
              <a:gd name="connsiteY4" fmla="*/ 1460310 h 3923780"/>
              <a:gd name="connsiteX5" fmla="*/ 104014 w 1467822"/>
              <a:gd name="connsiteY5" fmla="*/ 1596788 h 3923780"/>
              <a:gd name="connsiteX6" fmla="*/ 144957 w 1467822"/>
              <a:gd name="connsiteY6" fmla="*/ 1719617 h 3923780"/>
              <a:gd name="connsiteX7" fmla="*/ 8478 w 1467822"/>
              <a:gd name="connsiteY7" fmla="*/ 1883391 h 3923780"/>
              <a:gd name="connsiteX8" fmla="*/ 28951 w 1467822"/>
              <a:gd name="connsiteY8" fmla="*/ 2292822 h 3923780"/>
              <a:gd name="connsiteX9" fmla="*/ 295653 w 1467822"/>
              <a:gd name="connsiteY9" fmla="*/ 2394588 h 3923780"/>
              <a:gd name="connsiteX10" fmla="*/ 542744 w 1467822"/>
              <a:gd name="connsiteY10" fmla="*/ 2523594 h 3923780"/>
              <a:gd name="connsiteX11" fmla="*/ 704514 w 1467822"/>
              <a:gd name="connsiteY11" fmla="*/ 2906973 h 3923780"/>
              <a:gd name="connsiteX12" fmla="*/ 912659 w 1467822"/>
              <a:gd name="connsiteY12" fmla="*/ 3077077 h 3923780"/>
              <a:gd name="connsiteX13" fmla="*/ 1142957 w 1467822"/>
              <a:gd name="connsiteY13" fmla="*/ 3423754 h 3923780"/>
              <a:gd name="connsiteX14" fmla="*/ 1265646 w 1467822"/>
              <a:gd name="connsiteY14" fmla="*/ 3719064 h 3923780"/>
              <a:gd name="connsiteX15" fmla="*/ 1467822 w 1467822"/>
              <a:gd name="connsiteY15" fmla="*/ 3923780 h 392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7822" h="3923780">
                <a:moveTo>
                  <a:pt x="840993" y="0"/>
                </a:moveTo>
                <a:cubicBezTo>
                  <a:pt x="777303" y="113731"/>
                  <a:pt x="977471" y="388961"/>
                  <a:pt x="854641" y="655092"/>
                </a:cubicBezTo>
                <a:cubicBezTo>
                  <a:pt x="818247" y="812041"/>
                  <a:pt x="884210" y="784746"/>
                  <a:pt x="759106" y="941695"/>
                </a:cubicBezTo>
                <a:cubicBezTo>
                  <a:pt x="686318" y="1037229"/>
                  <a:pt x="745458" y="1228298"/>
                  <a:pt x="636276" y="1337480"/>
                </a:cubicBezTo>
                <a:cubicBezTo>
                  <a:pt x="581685" y="1417092"/>
                  <a:pt x="520270" y="1417092"/>
                  <a:pt x="431560" y="1460310"/>
                </a:cubicBezTo>
                <a:cubicBezTo>
                  <a:pt x="342850" y="1503528"/>
                  <a:pt x="151781" y="1553570"/>
                  <a:pt x="104014" y="1596788"/>
                </a:cubicBezTo>
                <a:cubicBezTo>
                  <a:pt x="56247" y="1640006"/>
                  <a:pt x="142683" y="1655928"/>
                  <a:pt x="144957" y="1719617"/>
                </a:cubicBezTo>
                <a:cubicBezTo>
                  <a:pt x="147231" y="1783306"/>
                  <a:pt x="5066" y="1823114"/>
                  <a:pt x="8478" y="1883391"/>
                </a:cubicBezTo>
                <a:cubicBezTo>
                  <a:pt x="11890" y="1943668"/>
                  <a:pt x="-23366" y="2232545"/>
                  <a:pt x="28951" y="2292822"/>
                </a:cubicBezTo>
                <a:cubicBezTo>
                  <a:pt x="81268" y="2353099"/>
                  <a:pt x="210021" y="2356126"/>
                  <a:pt x="295653" y="2394588"/>
                </a:cubicBezTo>
                <a:cubicBezTo>
                  <a:pt x="381285" y="2433050"/>
                  <a:pt x="479055" y="2413275"/>
                  <a:pt x="542744" y="2523594"/>
                </a:cubicBezTo>
                <a:cubicBezTo>
                  <a:pt x="606433" y="2633913"/>
                  <a:pt x="652198" y="2806889"/>
                  <a:pt x="704514" y="2906973"/>
                </a:cubicBezTo>
                <a:cubicBezTo>
                  <a:pt x="756830" y="3007057"/>
                  <a:pt x="730689" y="3042958"/>
                  <a:pt x="912659" y="3077077"/>
                </a:cubicBezTo>
                <a:cubicBezTo>
                  <a:pt x="1094629" y="3274969"/>
                  <a:pt x="1084126" y="3316756"/>
                  <a:pt x="1142957" y="3423754"/>
                </a:cubicBezTo>
                <a:cubicBezTo>
                  <a:pt x="1201788" y="3530752"/>
                  <a:pt x="1165848" y="3658481"/>
                  <a:pt x="1265646" y="3719064"/>
                </a:cubicBezTo>
                <a:cubicBezTo>
                  <a:pt x="1420320" y="3771380"/>
                  <a:pt x="1317697" y="3868052"/>
                  <a:pt x="1467822" y="392378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382692" y="1616148"/>
            <a:ext cx="645148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400" dirty="0" smtClean="0">
                <a:latin typeface="Century Gothic" pitchFamily="34" charset="0"/>
              </a:rPr>
              <a:t>A 17</a:t>
            </a:r>
            <a:endParaRPr lang="cs-CZ" sz="1400" dirty="0">
              <a:latin typeface="Century Gothic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16309" y="4104341"/>
            <a:ext cx="1003801" cy="52322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 smtClean="0">
                <a:latin typeface="Century Gothic" pitchFamily="34" charset="0"/>
              </a:rPr>
              <a:t>Sokolov</a:t>
            </a:r>
          </a:p>
          <a:p>
            <a:pPr algn="l"/>
            <a:r>
              <a:rPr lang="cs-CZ" sz="1400" dirty="0" err="1" smtClean="0">
                <a:latin typeface="Century Gothic" pitchFamily="34" charset="0"/>
              </a:rPr>
              <a:t>Nürnberg</a:t>
            </a:r>
            <a:endParaRPr lang="cs-CZ" sz="1400" dirty="0">
              <a:latin typeface="Century Gothic" pitchFamily="34" charset="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1995550" y="2362041"/>
            <a:ext cx="253206" cy="704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20" name="Volný tvar 19"/>
          <p:cNvSpPr/>
          <p:nvPr/>
        </p:nvSpPr>
        <p:spPr bwMode="auto">
          <a:xfrm>
            <a:off x="1354613" y="2895157"/>
            <a:ext cx="3752603" cy="1366347"/>
          </a:xfrm>
          <a:custGeom>
            <a:avLst/>
            <a:gdLst>
              <a:gd name="connsiteX0" fmla="*/ 0 w 3752603"/>
              <a:gd name="connsiteY0" fmla="*/ 1366347 h 1366347"/>
              <a:gd name="connsiteX1" fmla="*/ 581891 w 3752603"/>
              <a:gd name="connsiteY1" fmla="*/ 1128841 h 1366347"/>
              <a:gd name="connsiteX2" fmla="*/ 985652 w 3752603"/>
              <a:gd name="connsiteY2" fmla="*/ 962586 h 1366347"/>
              <a:gd name="connsiteX3" fmla="*/ 1389413 w 3752603"/>
              <a:gd name="connsiteY3" fmla="*/ 831957 h 1366347"/>
              <a:gd name="connsiteX4" fmla="*/ 1769424 w 3752603"/>
              <a:gd name="connsiteY4" fmla="*/ 594451 h 1366347"/>
              <a:gd name="connsiteX5" fmla="*/ 2256312 w 3752603"/>
              <a:gd name="connsiteY5" fmla="*/ 535074 h 1366347"/>
              <a:gd name="connsiteX6" fmla="*/ 2755076 w 3752603"/>
              <a:gd name="connsiteY6" fmla="*/ 511324 h 1366347"/>
              <a:gd name="connsiteX7" fmla="*/ 2861954 w 3752603"/>
              <a:gd name="connsiteY7" fmla="*/ 178815 h 1366347"/>
              <a:gd name="connsiteX8" fmla="*/ 3051959 w 3752603"/>
              <a:gd name="connsiteY8" fmla="*/ 12560 h 1366347"/>
              <a:gd name="connsiteX9" fmla="*/ 3752603 w 3752603"/>
              <a:gd name="connsiteY9" fmla="*/ 24435 h 136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2603" h="1366347">
                <a:moveTo>
                  <a:pt x="0" y="1366347"/>
                </a:moveTo>
                <a:lnTo>
                  <a:pt x="581891" y="1128841"/>
                </a:lnTo>
                <a:cubicBezTo>
                  <a:pt x="746166" y="1061548"/>
                  <a:pt x="851065" y="1012067"/>
                  <a:pt x="985652" y="962586"/>
                </a:cubicBezTo>
                <a:cubicBezTo>
                  <a:pt x="1120239" y="913105"/>
                  <a:pt x="1258784" y="893313"/>
                  <a:pt x="1389413" y="831957"/>
                </a:cubicBezTo>
                <a:cubicBezTo>
                  <a:pt x="1520042" y="770601"/>
                  <a:pt x="1624941" y="643931"/>
                  <a:pt x="1769424" y="594451"/>
                </a:cubicBezTo>
                <a:cubicBezTo>
                  <a:pt x="1913907" y="544970"/>
                  <a:pt x="2092037" y="548928"/>
                  <a:pt x="2256312" y="535074"/>
                </a:cubicBezTo>
                <a:cubicBezTo>
                  <a:pt x="2420587" y="521220"/>
                  <a:pt x="2654136" y="570700"/>
                  <a:pt x="2755076" y="511324"/>
                </a:cubicBezTo>
                <a:cubicBezTo>
                  <a:pt x="2856016" y="451947"/>
                  <a:pt x="2812474" y="261942"/>
                  <a:pt x="2861954" y="178815"/>
                </a:cubicBezTo>
                <a:cubicBezTo>
                  <a:pt x="2911434" y="95688"/>
                  <a:pt x="2903518" y="38290"/>
                  <a:pt x="3051959" y="12560"/>
                </a:cubicBezTo>
                <a:cubicBezTo>
                  <a:pt x="3200400" y="-13170"/>
                  <a:pt x="3476501" y="5632"/>
                  <a:pt x="3752603" y="2443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ysDash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354613" y="2037657"/>
            <a:ext cx="1008062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latin typeface="Century Gothic" pitchFamily="34" charset="0"/>
              </a:rPr>
              <a:t>Chemnitz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686203" y="2916774"/>
            <a:ext cx="2141488" cy="3170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16" name="TextovéPole 18"/>
          <p:cNvSpPr txBox="1"/>
          <p:nvPr/>
        </p:nvSpPr>
        <p:spPr>
          <a:xfrm>
            <a:off x="6673174" y="5203406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rgbClr val="0070C0"/>
                </a:solidFill>
              </a:rPr>
              <a:t>Elbe River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4" name="Volný tvar 13"/>
          <p:cNvSpPr/>
          <p:nvPr/>
        </p:nvSpPr>
        <p:spPr>
          <a:xfrm>
            <a:off x="5027840" y="1559647"/>
            <a:ext cx="2138819" cy="3660201"/>
          </a:xfrm>
          <a:custGeom>
            <a:avLst/>
            <a:gdLst>
              <a:gd name="connsiteX0" fmla="*/ 835133 w 3496446"/>
              <a:gd name="connsiteY0" fmla="*/ 0 h 3111689"/>
              <a:gd name="connsiteX1" fmla="*/ 98154 w 3496446"/>
              <a:gd name="connsiteY1" fmla="*/ 1596788 h 3111689"/>
              <a:gd name="connsiteX2" fmla="*/ 193688 w 3496446"/>
              <a:gd name="connsiteY2" fmla="*/ 2606722 h 3111689"/>
              <a:gd name="connsiteX3" fmla="*/ 1790476 w 3496446"/>
              <a:gd name="connsiteY3" fmla="*/ 3111689 h 3111689"/>
              <a:gd name="connsiteX4" fmla="*/ 1790476 w 3496446"/>
              <a:gd name="connsiteY4" fmla="*/ 3111689 h 3111689"/>
              <a:gd name="connsiteX5" fmla="*/ 2431921 w 3496446"/>
              <a:gd name="connsiteY5" fmla="*/ 1446662 h 3111689"/>
              <a:gd name="connsiteX6" fmla="*/ 3305378 w 3496446"/>
              <a:gd name="connsiteY6" fmla="*/ 1310185 h 3111689"/>
              <a:gd name="connsiteX7" fmla="*/ 3496446 w 3496446"/>
              <a:gd name="connsiteY7" fmla="*/ 2129050 h 3111689"/>
              <a:gd name="connsiteX0" fmla="*/ 836005 w 3497318"/>
              <a:gd name="connsiteY0" fmla="*/ 0 h 3111689"/>
              <a:gd name="connsiteX1" fmla="*/ 849653 w 3497318"/>
              <a:gd name="connsiteY1" fmla="*/ 655092 h 3111689"/>
              <a:gd name="connsiteX2" fmla="*/ 99026 w 3497318"/>
              <a:gd name="connsiteY2" fmla="*/ 1596788 h 3111689"/>
              <a:gd name="connsiteX3" fmla="*/ 194560 w 3497318"/>
              <a:gd name="connsiteY3" fmla="*/ 2606722 h 3111689"/>
              <a:gd name="connsiteX4" fmla="*/ 1791348 w 3497318"/>
              <a:gd name="connsiteY4" fmla="*/ 3111689 h 3111689"/>
              <a:gd name="connsiteX5" fmla="*/ 1791348 w 3497318"/>
              <a:gd name="connsiteY5" fmla="*/ 3111689 h 3111689"/>
              <a:gd name="connsiteX6" fmla="*/ 2432793 w 3497318"/>
              <a:gd name="connsiteY6" fmla="*/ 1446662 h 3111689"/>
              <a:gd name="connsiteX7" fmla="*/ 3306250 w 3497318"/>
              <a:gd name="connsiteY7" fmla="*/ 1310185 h 3111689"/>
              <a:gd name="connsiteX8" fmla="*/ 3497318 w 3497318"/>
              <a:gd name="connsiteY8" fmla="*/ 2129050 h 3111689"/>
              <a:gd name="connsiteX0" fmla="*/ 829957 w 3491270"/>
              <a:gd name="connsiteY0" fmla="*/ 0 h 3111689"/>
              <a:gd name="connsiteX1" fmla="*/ 843605 w 3491270"/>
              <a:gd name="connsiteY1" fmla="*/ 655092 h 3111689"/>
              <a:gd name="connsiteX2" fmla="*/ 748070 w 3491270"/>
              <a:gd name="connsiteY2" fmla="*/ 941695 h 3111689"/>
              <a:gd name="connsiteX3" fmla="*/ 92978 w 3491270"/>
              <a:gd name="connsiteY3" fmla="*/ 1596788 h 3111689"/>
              <a:gd name="connsiteX4" fmla="*/ 188512 w 3491270"/>
              <a:gd name="connsiteY4" fmla="*/ 2606722 h 3111689"/>
              <a:gd name="connsiteX5" fmla="*/ 1785300 w 3491270"/>
              <a:gd name="connsiteY5" fmla="*/ 3111689 h 3111689"/>
              <a:gd name="connsiteX6" fmla="*/ 1785300 w 3491270"/>
              <a:gd name="connsiteY6" fmla="*/ 3111689 h 3111689"/>
              <a:gd name="connsiteX7" fmla="*/ 2426745 w 3491270"/>
              <a:gd name="connsiteY7" fmla="*/ 1446662 h 3111689"/>
              <a:gd name="connsiteX8" fmla="*/ 3300202 w 3491270"/>
              <a:gd name="connsiteY8" fmla="*/ 1310185 h 3111689"/>
              <a:gd name="connsiteX9" fmla="*/ 3491270 w 3491270"/>
              <a:gd name="connsiteY9" fmla="*/ 2129050 h 3111689"/>
              <a:gd name="connsiteX0" fmla="*/ 822365 w 3483678"/>
              <a:gd name="connsiteY0" fmla="*/ 0 h 3111689"/>
              <a:gd name="connsiteX1" fmla="*/ 836013 w 3483678"/>
              <a:gd name="connsiteY1" fmla="*/ 655092 h 3111689"/>
              <a:gd name="connsiteX2" fmla="*/ 740478 w 3483678"/>
              <a:gd name="connsiteY2" fmla="*/ 941695 h 3111689"/>
              <a:gd name="connsiteX3" fmla="*/ 617648 w 3483678"/>
              <a:gd name="connsiteY3" fmla="*/ 1337480 h 3111689"/>
              <a:gd name="connsiteX4" fmla="*/ 85386 w 3483678"/>
              <a:gd name="connsiteY4" fmla="*/ 1596788 h 3111689"/>
              <a:gd name="connsiteX5" fmla="*/ 180920 w 3483678"/>
              <a:gd name="connsiteY5" fmla="*/ 2606722 h 3111689"/>
              <a:gd name="connsiteX6" fmla="*/ 1777708 w 3483678"/>
              <a:gd name="connsiteY6" fmla="*/ 3111689 h 3111689"/>
              <a:gd name="connsiteX7" fmla="*/ 1777708 w 3483678"/>
              <a:gd name="connsiteY7" fmla="*/ 3111689 h 3111689"/>
              <a:gd name="connsiteX8" fmla="*/ 2419153 w 3483678"/>
              <a:gd name="connsiteY8" fmla="*/ 1446662 h 3111689"/>
              <a:gd name="connsiteX9" fmla="*/ 3292610 w 3483678"/>
              <a:gd name="connsiteY9" fmla="*/ 1310185 h 3111689"/>
              <a:gd name="connsiteX10" fmla="*/ 3483678 w 3483678"/>
              <a:gd name="connsiteY10" fmla="*/ 2129050 h 3111689"/>
              <a:gd name="connsiteX0" fmla="*/ 810250 w 3471563"/>
              <a:gd name="connsiteY0" fmla="*/ 0 h 3111689"/>
              <a:gd name="connsiteX1" fmla="*/ 823898 w 3471563"/>
              <a:gd name="connsiteY1" fmla="*/ 655092 h 3111689"/>
              <a:gd name="connsiteX2" fmla="*/ 728363 w 3471563"/>
              <a:gd name="connsiteY2" fmla="*/ 941695 h 3111689"/>
              <a:gd name="connsiteX3" fmla="*/ 605533 w 3471563"/>
              <a:gd name="connsiteY3" fmla="*/ 1337480 h 3111689"/>
              <a:gd name="connsiteX4" fmla="*/ 400817 w 3471563"/>
              <a:gd name="connsiteY4" fmla="*/ 1460310 h 3111689"/>
              <a:gd name="connsiteX5" fmla="*/ 73271 w 3471563"/>
              <a:gd name="connsiteY5" fmla="*/ 1596788 h 3111689"/>
              <a:gd name="connsiteX6" fmla="*/ 168805 w 3471563"/>
              <a:gd name="connsiteY6" fmla="*/ 2606722 h 3111689"/>
              <a:gd name="connsiteX7" fmla="*/ 1765593 w 3471563"/>
              <a:gd name="connsiteY7" fmla="*/ 3111689 h 3111689"/>
              <a:gd name="connsiteX8" fmla="*/ 1765593 w 3471563"/>
              <a:gd name="connsiteY8" fmla="*/ 3111689 h 3111689"/>
              <a:gd name="connsiteX9" fmla="*/ 2407038 w 3471563"/>
              <a:gd name="connsiteY9" fmla="*/ 1446662 h 3111689"/>
              <a:gd name="connsiteX10" fmla="*/ 3280495 w 3471563"/>
              <a:gd name="connsiteY10" fmla="*/ 1310185 h 3111689"/>
              <a:gd name="connsiteX11" fmla="*/ 3471563 w 3471563"/>
              <a:gd name="connsiteY11" fmla="*/ 2129050 h 3111689"/>
              <a:gd name="connsiteX0" fmla="*/ 775475 w 3436788"/>
              <a:gd name="connsiteY0" fmla="*/ 0 h 3111689"/>
              <a:gd name="connsiteX1" fmla="*/ 789123 w 3436788"/>
              <a:gd name="connsiteY1" fmla="*/ 655092 h 3111689"/>
              <a:gd name="connsiteX2" fmla="*/ 693588 w 3436788"/>
              <a:gd name="connsiteY2" fmla="*/ 941695 h 3111689"/>
              <a:gd name="connsiteX3" fmla="*/ 570758 w 3436788"/>
              <a:gd name="connsiteY3" fmla="*/ 1337480 h 3111689"/>
              <a:gd name="connsiteX4" fmla="*/ 366042 w 3436788"/>
              <a:gd name="connsiteY4" fmla="*/ 1460310 h 3111689"/>
              <a:gd name="connsiteX5" fmla="*/ 38496 w 3436788"/>
              <a:gd name="connsiteY5" fmla="*/ 1596788 h 3111689"/>
              <a:gd name="connsiteX6" fmla="*/ 79439 w 3436788"/>
              <a:gd name="connsiteY6" fmla="*/ 1719617 h 3111689"/>
              <a:gd name="connsiteX7" fmla="*/ 134030 w 3436788"/>
              <a:gd name="connsiteY7" fmla="*/ 2606722 h 3111689"/>
              <a:gd name="connsiteX8" fmla="*/ 1730818 w 3436788"/>
              <a:gd name="connsiteY8" fmla="*/ 3111689 h 3111689"/>
              <a:gd name="connsiteX9" fmla="*/ 1730818 w 3436788"/>
              <a:gd name="connsiteY9" fmla="*/ 3111689 h 3111689"/>
              <a:gd name="connsiteX10" fmla="*/ 2372263 w 3436788"/>
              <a:gd name="connsiteY10" fmla="*/ 1446662 h 3111689"/>
              <a:gd name="connsiteX11" fmla="*/ 3245720 w 3436788"/>
              <a:gd name="connsiteY11" fmla="*/ 1310185 h 3111689"/>
              <a:gd name="connsiteX12" fmla="*/ 3436788 w 3436788"/>
              <a:gd name="connsiteY12" fmla="*/ 2129050 h 3111689"/>
              <a:gd name="connsiteX0" fmla="*/ 847321 w 3508634"/>
              <a:gd name="connsiteY0" fmla="*/ 0 h 3111689"/>
              <a:gd name="connsiteX1" fmla="*/ 860969 w 3508634"/>
              <a:gd name="connsiteY1" fmla="*/ 655092 h 3111689"/>
              <a:gd name="connsiteX2" fmla="*/ 765434 w 3508634"/>
              <a:gd name="connsiteY2" fmla="*/ 941695 h 3111689"/>
              <a:gd name="connsiteX3" fmla="*/ 642604 w 3508634"/>
              <a:gd name="connsiteY3" fmla="*/ 1337480 h 3111689"/>
              <a:gd name="connsiteX4" fmla="*/ 437888 w 3508634"/>
              <a:gd name="connsiteY4" fmla="*/ 1460310 h 3111689"/>
              <a:gd name="connsiteX5" fmla="*/ 110342 w 3508634"/>
              <a:gd name="connsiteY5" fmla="*/ 1596788 h 3111689"/>
              <a:gd name="connsiteX6" fmla="*/ 151285 w 3508634"/>
              <a:gd name="connsiteY6" fmla="*/ 1719617 h 3111689"/>
              <a:gd name="connsiteX7" fmla="*/ 14806 w 3508634"/>
              <a:gd name="connsiteY7" fmla="*/ 1883391 h 3111689"/>
              <a:gd name="connsiteX8" fmla="*/ 205876 w 3508634"/>
              <a:gd name="connsiteY8" fmla="*/ 2606722 h 3111689"/>
              <a:gd name="connsiteX9" fmla="*/ 1802664 w 3508634"/>
              <a:gd name="connsiteY9" fmla="*/ 3111689 h 3111689"/>
              <a:gd name="connsiteX10" fmla="*/ 1802664 w 3508634"/>
              <a:gd name="connsiteY10" fmla="*/ 3111689 h 3111689"/>
              <a:gd name="connsiteX11" fmla="*/ 2444109 w 3508634"/>
              <a:gd name="connsiteY11" fmla="*/ 1446662 h 3111689"/>
              <a:gd name="connsiteX12" fmla="*/ 3317566 w 3508634"/>
              <a:gd name="connsiteY12" fmla="*/ 1310185 h 3111689"/>
              <a:gd name="connsiteX13" fmla="*/ 3508634 w 3508634"/>
              <a:gd name="connsiteY13" fmla="*/ 2129050 h 3111689"/>
              <a:gd name="connsiteX0" fmla="*/ 852919 w 3514232"/>
              <a:gd name="connsiteY0" fmla="*/ 0 h 3111689"/>
              <a:gd name="connsiteX1" fmla="*/ 866567 w 3514232"/>
              <a:gd name="connsiteY1" fmla="*/ 655092 h 3111689"/>
              <a:gd name="connsiteX2" fmla="*/ 771032 w 3514232"/>
              <a:gd name="connsiteY2" fmla="*/ 941695 h 3111689"/>
              <a:gd name="connsiteX3" fmla="*/ 648202 w 3514232"/>
              <a:gd name="connsiteY3" fmla="*/ 1337480 h 3111689"/>
              <a:gd name="connsiteX4" fmla="*/ 443486 w 3514232"/>
              <a:gd name="connsiteY4" fmla="*/ 1460310 h 3111689"/>
              <a:gd name="connsiteX5" fmla="*/ 115940 w 3514232"/>
              <a:gd name="connsiteY5" fmla="*/ 1596788 h 3111689"/>
              <a:gd name="connsiteX6" fmla="*/ 156883 w 3514232"/>
              <a:gd name="connsiteY6" fmla="*/ 1719617 h 3111689"/>
              <a:gd name="connsiteX7" fmla="*/ 20404 w 3514232"/>
              <a:gd name="connsiteY7" fmla="*/ 1883391 h 3111689"/>
              <a:gd name="connsiteX8" fmla="*/ 197826 w 3514232"/>
              <a:gd name="connsiteY8" fmla="*/ 2647666 h 3111689"/>
              <a:gd name="connsiteX9" fmla="*/ 1808262 w 3514232"/>
              <a:gd name="connsiteY9" fmla="*/ 3111689 h 3111689"/>
              <a:gd name="connsiteX10" fmla="*/ 1808262 w 3514232"/>
              <a:gd name="connsiteY10" fmla="*/ 3111689 h 3111689"/>
              <a:gd name="connsiteX11" fmla="*/ 2449707 w 3514232"/>
              <a:gd name="connsiteY11" fmla="*/ 1446662 h 3111689"/>
              <a:gd name="connsiteX12" fmla="*/ 3323164 w 3514232"/>
              <a:gd name="connsiteY12" fmla="*/ 1310185 h 3111689"/>
              <a:gd name="connsiteX13" fmla="*/ 3514232 w 3514232"/>
              <a:gd name="connsiteY13" fmla="*/ 2129050 h 3111689"/>
              <a:gd name="connsiteX0" fmla="*/ 832919 w 3494232"/>
              <a:gd name="connsiteY0" fmla="*/ 0 h 3111689"/>
              <a:gd name="connsiteX1" fmla="*/ 846567 w 3494232"/>
              <a:gd name="connsiteY1" fmla="*/ 655092 h 3111689"/>
              <a:gd name="connsiteX2" fmla="*/ 751032 w 3494232"/>
              <a:gd name="connsiteY2" fmla="*/ 941695 h 3111689"/>
              <a:gd name="connsiteX3" fmla="*/ 628202 w 3494232"/>
              <a:gd name="connsiteY3" fmla="*/ 1337480 h 3111689"/>
              <a:gd name="connsiteX4" fmla="*/ 423486 w 3494232"/>
              <a:gd name="connsiteY4" fmla="*/ 1460310 h 3111689"/>
              <a:gd name="connsiteX5" fmla="*/ 95940 w 3494232"/>
              <a:gd name="connsiteY5" fmla="*/ 1596788 h 3111689"/>
              <a:gd name="connsiteX6" fmla="*/ 136883 w 3494232"/>
              <a:gd name="connsiteY6" fmla="*/ 1719617 h 3111689"/>
              <a:gd name="connsiteX7" fmla="*/ 404 w 3494232"/>
              <a:gd name="connsiteY7" fmla="*/ 1883391 h 3111689"/>
              <a:gd name="connsiteX8" fmla="*/ 177826 w 3494232"/>
              <a:gd name="connsiteY8" fmla="*/ 2647666 h 3111689"/>
              <a:gd name="connsiteX9" fmla="*/ 696440 w 3494232"/>
              <a:gd name="connsiteY9" fmla="*/ 2906973 h 3111689"/>
              <a:gd name="connsiteX10" fmla="*/ 1788262 w 3494232"/>
              <a:gd name="connsiteY10" fmla="*/ 3111689 h 3111689"/>
              <a:gd name="connsiteX11" fmla="*/ 1788262 w 3494232"/>
              <a:gd name="connsiteY11" fmla="*/ 3111689 h 3111689"/>
              <a:gd name="connsiteX12" fmla="*/ 2429707 w 3494232"/>
              <a:gd name="connsiteY12" fmla="*/ 1446662 h 3111689"/>
              <a:gd name="connsiteX13" fmla="*/ 3303164 w 3494232"/>
              <a:gd name="connsiteY13" fmla="*/ 1310185 h 3111689"/>
              <a:gd name="connsiteX14" fmla="*/ 3494232 w 3494232"/>
              <a:gd name="connsiteY14" fmla="*/ 2129050 h 3111689"/>
              <a:gd name="connsiteX0" fmla="*/ 832919 w 3494232"/>
              <a:gd name="connsiteY0" fmla="*/ 0 h 3174730"/>
              <a:gd name="connsiteX1" fmla="*/ 846567 w 3494232"/>
              <a:gd name="connsiteY1" fmla="*/ 655092 h 3174730"/>
              <a:gd name="connsiteX2" fmla="*/ 751032 w 3494232"/>
              <a:gd name="connsiteY2" fmla="*/ 941695 h 3174730"/>
              <a:gd name="connsiteX3" fmla="*/ 628202 w 3494232"/>
              <a:gd name="connsiteY3" fmla="*/ 1337480 h 3174730"/>
              <a:gd name="connsiteX4" fmla="*/ 423486 w 3494232"/>
              <a:gd name="connsiteY4" fmla="*/ 1460310 h 3174730"/>
              <a:gd name="connsiteX5" fmla="*/ 95940 w 3494232"/>
              <a:gd name="connsiteY5" fmla="*/ 1596788 h 3174730"/>
              <a:gd name="connsiteX6" fmla="*/ 136883 w 3494232"/>
              <a:gd name="connsiteY6" fmla="*/ 1719617 h 3174730"/>
              <a:gd name="connsiteX7" fmla="*/ 404 w 3494232"/>
              <a:gd name="connsiteY7" fmla="*/ 1883391 h 3174730"/>
              <a:gd name="connsiteX8" fmla="*/ 177826 w 3494232"/>
              <a:gd name="connsiteY8" fmla="*/ 2647666 h 3174730"/>
              <a:gd name="connsiteX9" fmla="*/ 696440 w 3494232"/>
              <a:gd name="connsiteY9" fmla="*/ 2906973 h 3174730"/>
              <a:gd name="connsiteX10" fmla="*/ 778327 w 3494232"/>
              <a:gd name="connsiteY10" fmla="*/ 3166280 h 3174730"/>
              <a:gd name="connsiteX11" fmla="*/ 1788262 w 3494232"/>
              <a:gd name="connsiteY11" fmla="*/ 3111689 h 3174730"/>
              <a:gd name="connsiteX12" fmla="*/ 1788262 w 3494232"/>
              <a:gd name="connsiteY12" fmla="*/ 3111689 h 3174730"/>
              <a:gd name="connsiteX13" fmla="*/ 2429707 w 3494232"/>
              <a:gd name="connsiteY13" fmla="*/ 1446662 h 3174730"/>
              <a:gd name="connsiteX14" fmla="*/ 3303164 w 3494232"/>
              <a:gd name="connsiteY14" fmla="*/ 1310185 h 3174730"/>
              <a:gd name="connsiteX15" fmla="*/ 3494232 w 3494232"/>
              <a:gd name="connsiteY15" fmla="*/ 2129050 h 3174730"/>
              <a:gd name="connsiteX0" fmla="*/ 832919 w 3494232"/>
              <a:gd name="connsiteY0" fmla="*/ 0 h 3243592"/>
              <a:gd name="connsiteX1" fmla="*/ 846567 w 3494232"/>
              <a:gd name="connsiteY1" fmla="*/ 655092 h 3243592"/>
              <a:gd name="connsiteX2" fmla="*/ 751032 w 3494232"/>
              <a:gd name="connsiteY2" fmla="*/ 941695 h 3243592"/>
              <a:gd name="connsiteX3" fmla="*/ 628202 w 3494232"/>
              <a:gd name="connsiteY3" fmla="*/ 1337480 h 3243592"/>
              <a:gd name="connsiteX4" fmla="*/ 423486 w 3494232"/>
              <a:gd name="connsiteY4" fmla="*/ 1460310 h 3243592"/>
              <a:gd name="connsiteX5" fmla="*/ 95940 w 3494232"/>
              <a:gd name="connsiteY5" fmla="*/ 1596788 h 3243592"/>
              <a:gd name="connsiteX6" fmla="*/ 136883 w 3494232"/>
              <a:gd name="connsiteY6" fmla="*/ 1719617 h 3243592"/>
              <a:gd name="connsiteX7" fmla="*/ 404 w 3494232"/>
              <a:gd name="connsiteY7" fmla="*/ 1883391 h 3243592"/>
              <a:gd name="connsiteX8" fmla="*/ 177826 w 3494232"/>
              <a:gd name="connsiteY8" fmla="*/ 2647666 h 3243592"/>
              <a:gd name="connsiteX9" fmla="*/ 696440 w 3494232"/>
              <a:gd name="connsiteY9" fmla="*/ 2906973 h 3243592"/>
              <a:gd name="connsiteX10" fmla="*/ 778327 w 3494232"/>
              <a:gd name="connsiteY10" fmla="*/ 3166280 h 3243592"/>
              <a:gd name="connsiteX11" fmla="*/ 1788262 w 3494232"/>
              <a:gd name="connsiteY11" fmla="*/ 3111689 h 3243592"/>
              <a:gd name="connsiteX12" fmla="*/ 1788262 w 3494232"/>
              <a:gd name="connsiteY12" fmla="*/ 3111689 h 3243592"/>
              <a:gd name="connsiteX13" fmla="*/ 2429707 w 3494232"/>
              <a:gd name="connsiteY13" fmla="*/ 1446662 h 3243592"/>
              <a:gd name="connsiteX14" fmla="*/ 3303164 w 3494232"/>
              <a:gd name="connsiteY14" fmla="*/ 1310185 h 3243592"/>
              <a:gd name="connsiteX15" fmla="*/ 3494232 w 3494232"/>
              <a:gd name="connsiteY15" fmla="*/ 2129050 h 3243592"/>
              <a:gd name="connsiteX0" fmla="*/ 832919 w 3494232"/>
              <a:gd name="connsiteY0" fmla="*/ 0 h 3821372"/>
              <a:gd name="connsiteX1" fmla="*/ 846567 w 3494232"/>
              <a:gd name="connsiteY1" fmla="*/ 655092 h 3821372"/>
              <a:gd name="connsiteX2" fmla="*/ 751032 w 3494232"/>
              <a:gd name="connsiteY2" fmla="*/ 941695 h 3821372"/>
              <a:gd name="connsiteX3" fmla="*/ 628202 w 3494232"/>
              <a:gd name="connsiteY3" fmla="*/ 1337480 h 3821372"/>
              <a:gd name="connsiteX4" fmla="*/ 423486 w 3494232"/>
              <a:gd name="connsiteY4" fmla="*/ 1460310 h 3821372"/>
              <a:gd name="connsiteX5" fmla="*/ 95940 w 3494232"/>
              <a:gd name="connsiteY5" fmla="*/ 1596788 h 3821372"/>
              <a:gd name="connsiteX6" fmla="*/ 136883 w 3494232"/>
              <a:gd name="connsiteY6" fmla="*/ 1719617 h 3821372"/>
              <a:gd name="connsiteX7" fmla="*/ 404 w 3494232"/>
              <a:gd name="connsiteY7" fmla="*/ 1883391 h 3821372"/>
              <a:gd name="connsiteX8" fmla="*/ 177826 w 3494232"/>
              <a:gd name="connsiteY8" fmla="*/ 2647666 h 3821372"/>
              <a:gd name="connsiteX9" fmla="*/ 696440 w 3494232"/>
              <a:gd name="connsiteY9" fmla="*/ 2906973 h 3821372"/>
              <a:gd name="connsiteX10" fmla="*/ 778327 w 3494232"/>
              <a:gd name="connsiteY10" fmla="*/ 3166280 h 3821372"/>
              <a:gd name="connsiteX11" fmla="*/ 1788262 w 3494232"/>
              <a:gd name="connsiteY11" fmla="*/ 3111689 h 3821372"/>
              <a:gd name="connsiteX12" fmla="*/ 1105874 w 3494232"/>
              <a:gd name="connsiteY12" fmla="*/ 3821372 h 3821372"/>
              <a:gd name="connsiteX13" fmla="*/ 2429707 w 3494232"/>
              <a:gd name="connsiteY13" fmla="*/ 1446662 h 3821372"/>
              <a:gd name="connsiteX14" fmla="*/ 3303164 w 3494232"/>
              <a:gd name="connsiteY14" fmla="*/ 1310185 h 3821372"/>
              <a:gd name="connsiteX15" fmla="*/ 3494232 w 3494232"/>
              <a:gd name="connsiteY15" fmla="*/ 2129050 h 3821372"/>
              <a:gd name="connsiteX0" fmla="*/ 832919 w 3303164"/>
              <a:gd name="connsiteY0" fmla="*/ 0 h 3821372"/>
              <a:gd name="connsiteX1" fmla="*/ 846567 w 3303164"/>
              <a:gd name="connsiteY1" fmla="*/ 655092 h 3821372"/>
              <a:gd name="connsiteX2" fmla="*/ 751032 w 3303164"/>
              <a:gd name="connsiteY2" fmla="*/ 941695 h 3821372"/>
              <a:gd name="connsiteX3" fmla="*/ 628202 w 3303164"/>
              <a:gd name="connsiteY3" fmla="*/ 1337480 h 3821372"/>
              <a:gd name="connsiteX4" fmla="*/ 423486 w 3303164"/>
              <a:gd name="connsiteY4" fmla="*/ 1460310 h 3821372"/>
              <a:gd name="connsiteX5" fmla="*/ 95940 w 3303164"/>
              <a:gd name="connsiteY5" fmla="*/ 1596788 h 3821372"/>
              <a:gd name="connsiteX6" fmla="*/ 136883 w 3303164"/>
              <a:gd name="connsiteY6" fmla="*/ 1719617 h 3821372"/>
              <a:gd name="connsiteX7" fmla="*/ 404 w 3303164"/>
              <a:gd name="connsiteY7" fmla="*/ 1883391 h 3821372"/>
              <a:gd name="connsiteX8" fmla="*/ 177826 w 3303164"/>
              <a:gd name="connsiteY8" fmla="*/ 2647666 h 3821372"/>
              <a:gd name="connsiteX9" fmla="*/ 696440 w 3303164"/>
              <a:gd name="connsiteY9" fmla="*/ 2906973 h 3821372"/>
              <a:gd name="connsiteX10" fmla="*/ 778327 w 3303164"/>
              <a:gd name="connsiteY10" fmla="*/ 3166280 h 3821372"/>
              <a:gd name="connsiteX11" fmla="*/ 1788262 w 3303164"/>
              <a:gd name="connsiteY11" fmla="*/ 3111689 h 3821372"/>
              <a:gd name="connsiteX12" fmla="*/ 1105874 w 3303164"/>
              <a:gd name="connsiteY12" fmla="*/ 3821372 h 3821372"/>
              <a:gd name="connsiteX13" fmla="*/ 2429707 w 3303164"/>
              <a:gd name="connsiteY13" fmla="*/ 1446662 h 3821372"/>
              <a:gd name="connsiteX14" fmla="*/ 3303164 w 3303164"/>
              <a:gd name="connsiteY14" fmla="*/ 1310185 h 3821372"/>
              <a:gd name="connsiteX0" fmla="*/ 832919 w 2429707"/>
              <a:gd name="connsiteY0" fmla="*/ 0 h 3821372"/>
              <a:gd name="connsiteX1" fmla="*/ 846567 w 2429707"/>
              <a:gd name="connsiteY1" fmla="*/ 655092 h 3821372"/>
              <a:gd name="connsiteX2" fmla="*/ 751032 w 2429707"/>
              <a:gd name="connsiteY2" fmla="*/ 941695 h 3821372"/>
              <a:gd name="connsiteX3" fmla="*/ 628202 w 2429707"/>
              <a:gd name="connsiteY3" fmla="*/ 1337480 h 3821372"/>
              <a:gd name="connsiteX4" fmla="*/ 423486 w 2429707"/>
              <a:gd name="connsiteY4" fmla="*/ 1460310 h 3821372"/>
              <a:gd name="connsiteX5" fmla="*/ 95940 w 2429707"/>
              <a:gd name="connsiteY5" fmla="*/ 1596788 h 3821372"/>
              <a:gd name="connsiteX6" fmla="*/ 136883 w 2429707"/>
              <a:gd name="connsiteY6" fmla="*/ 1719617 h 3821372"/>
              <a:gd name="connsiteX7" fmla="*/ 404 w 2429707"/>
              <a:gd name="connsiteY7" fmla="*/ 1883391 h 3821372"/>
              <a:gd name="connsiteX8" fmla="*/ 177826 w 2429707"/>
              <a:gd name="connsiteY8" fmla="*/ 2647666 h 3821372"/>
              <a:gd name="connsiteX9" fmla="*/ 696440 w 2429707"/>
              <a:gd name="connsiteY9" fmla="*/ 2906973 h 3821372"/>
              <a:gd name="connsiteX10" fmla="*/ 778327 w 2429707"/>
              <a:gd name="connsiteY10" fmla="*/ 3166280 h 3821372"/>
              <a:gd name="connsiteX11" fmla="*/ 1788262 w 2429707"/>
              <a:gd name="connsiteY11" fmla="*/ 3111689 h 3821372"/>
              <a:gd name="connsiteX12" fmla="*/ 1105874 w 2429707"/>
              <a:gd name="connsiteY12" fmla="*/ 3821372 h 3821372"/>
              <a:gd name="connsiteX13" fmla="*/ 2429707 w 2429707"/>
              <a:gd name="connsiteY13" fmla="*/ 1446662 h 3821372"/>
              <a:gd name="connsiteX0" fmla="*/ 832919 w 1792325"/>
              <a:gd name="connsiteY0" fmla="*/ 0 h 3821372"/>
              <a:gd name="connsiteX1" fmla="*/ 846567 w 1792325"/>
              <a:gd name="connsiteY1" fmla="*/ 655092 h 3821372"/>
              <a:gd name="connsiteX2" fmla="*/ 751032 w 1792325"/>
              <a:gd name="connsiteY2" fmla="*/ 941695 h 3821372"/>
              <a:gd name="connsiteX3" fmla="*/ 628202 w 1792325"/>
              <a:gd name="connsiteY3" fmla="*/ 1337480 h 3821372"/>
              <a:gd name="connsiteX4" fmla="*/ 423486 w 1792325"/>
              <a:gd name="connsiteY4" fmla="*/ 1460310 h 3821372"/>
              <a:gd name="connsiteX5" fmla="*/ 95940 w 1792325"/>
              <a:gd name="connsiteY5" fmla="*/ 1596788 h 3821372"/>
              <a:gd name="connsiteX6" fmla="*/ 136883 w 1792325"/>
              <a:gd name="connsiteY6" fmla="*/ 1719617 h 3821372"/>
              <a:gd name="connsiteX7" fmla="*/ 404 w 1792325"/>
              <a:gd name="connsiteY7" fmla="*/ 1883391 h 3821372"/>
              <a:gd name="connsiteX8" fmla="*/ 177826 w 1792325"/>
              <a:gd name="connsiteY8" fmla="*/ 2647666 h 3821372"/>
              <a:gd name="connsiteX9" fmla="*/ 696440 w 1792325"/>
              <a:gd name="connsiteY9" fmla="*/ 2906973 h 3821372"/>
              <a:gd name="connsiteX10" fmla="*/ 778327 w 1792325"/>
              <a:gd name="connsiteY10" fmla="*/ 3166280 h 3821372"/>
              <a:gd name="connsiteX11" fmla="*/ 1788262 w 1792325"/>
              <a:gd name="connsiteY11" fmla="*/ 3111689 h 3821372"/>
              <a:gd name="connsiteX12" fmla="*/ 1105874 w 1792325"/>
              <a:gd name="connsiteY12" fmla="*/ 3821372 h 3821372"/>
              <a:gd name="connsiteX0" fmla="*/ 832919 w 1205057"/>
              <a:gd name="connsiteY0" fmla="*/ 0 h 3821372"/>
              <a:gd name="connsiteX1" fmla="*/ 846567 w 1205057"/>
              <a:gd name="connsiteY1" fmla="*/ 655092 h 3821372"/>
              <a:gd name="connsiteX2" fmla="*/ 751032 w 1205057"/>
              <a:gd name="connsiteY2" fmla="*/ 941695 h 3821372"/>
              <a:gd name="connsiteX3" fmla="*/ 628202 w 1205057"/>
              <a:gd name="connsiteY3" fmla="*/ 1337480 h 3821372"/>
              <a:gd name="connsiteX4" fmla="*/ 423486 w 1205057"/>
              <a:gd name="connsiteY4" fmla="*/ 1460310 h 3821372"/>
              <a:gd name="connsiteX5" fmla="*/ 95940 w 1205057"/>
              <a:gd name="connsiteY5" fmla="*/ 1596788 h 3821372"/>
              <a:gd name="connsiteX6" fmla="*/ 136883 w 1205057"/>
              <a:gd name="connsiteY6" fmla="*/ 1719617 h 3821372"/>
              <a:gd name="connsiteX7" fmla="*/ 404 w 1205057"/>
              <a:gd name="connsiteY7" fmla="*/ 1883391 h 3821372"/>
              <a:gd name="connsiteX8" fmla="*/ 177826 w 1205057"/>
              <a:gd name="connsiteY8" fmla="*/ 2647666 h 3821372"/>
              <a:gd name="connsiteX9" fmla="*/ 696440 w 1205057"/>
              <a:gd name="connsiteY9" fmla="*/ 2906973 h 3821372"/>
              <a:gd name="connsiteX10" fmla="*/ 778327 w 1205057"/>
              <a:gd name="connsiteY10" fmla="*/ 3166280 h 3821372"/>
              <a:gd name="connsiteX11" fmla="*/ 1051282 w 1205057"/>
              <a:gd name="connsiteY11" fmla="*/ 3384645 h 3821372"/>
              <a:gd name="connsiteX12" fmla="*/ 1105874 w 1205057"/>
              <a:gd name="connsiteY12" fmla="*/ 3821372 h 3821372"/>
              <a:gd name="connsiteX0" fmla="*/ 832919 w 1205057"/>
              <a:gd name="connsiteY0" fmla="*/ 0 h 3889611"/>
              <a:gd name="connsiteX1" fmla="*/ 846567 w 1205057"/>
              <a:gd name="connsiteY1" fmla="*/ 655092 h 3889611"/>
              <a:gd name="connsiteX2" fmla="*/ 751032 w 1205057"/>
              <a:gd name="connsiteY2" fmla="*/ 941695 h 3889611"/>
              <a:gd name="connsiteX3" fmla="*/ 628202 w 1205057"/>
              <a:gd name="connsiteY3" fmla="*/ 1337480 h 3889611"/>
              <a:gd name="connsiteX4" fmla="*/ 423486 w 1205057"/>
              <a:gd name="connsiteY4" fmla="*/ 1460310 h 3889611"/>
              <a:gd name="connsiteX5" fmla="*/ 95940 w 1205057"/>
              <a:gd name="connsiteY5" fmla="*/ 1596788 h 3889611"/>
              <a:gd name="connsiteX6" fmla="*/ 136883 w 1205057"/>
              <a:gd name="connsiteY6" fmla="*/ 1719617 h 3889611"/>
              <a:gd name="connsiteX7" fmla="*/ 404 w 1205057"/>
              <a:gd name="connsiteY7" fmla="*/ 1883391 h 3889611"/>
              <a:gd name="connsiteX8" fmla="*/ 177826 w 1205057"/>
              <a:gd name="connsiteY8" fmla="*/ 2647666 h 3889611"/>
              <a:gd name="connsiteX9" fmla="*/ 696440 w 1205057"/>
              <a:gd name="connsiteY9" fmla="*/ 2906973 h 3889611"/>
              <a:gd name="connsiteX10" fmla="*/ 778327 w 1205057"/>
              <a:gd name="connsiteY10" fmla="*/ 3166280 h 3889611"/>
              <a:gd name="connsiteX11" fmla="*/ 1051282 w 1205057"/>
              <a:gd name="connsiteY11" fmla="*/ 3384645 h 3889611"/>
              <a:gd name="connsiteX12" fmla="*/ 1105874 w 1205057"/>
              <a:gd name="connsiteY12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1051282 w 1105874"/>
              <a:gd name="connsiteY11" fmla="*/ 3384645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314304 w 1105874"/>
              <a:gd name="connsiteY8" fmla="*/ 2245057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704514 w 1113948"/>
              <a:gd name="connsiteY10" fmla="*/ 2906973 h 3889611"/>
              <a:gd name="connsiteX11" fmla="*/ 786401 w 1113948"/>
              <a:gd name="connsiteY11" fmla="*/ 3166280 h 3889611"/>
              <a:gd name="connsiteX12" fmla="*/ 963822 w 1113948"/>
              <a:gd name="connsiteY12" fmla="*/ 3234519 h 3889611"/>
              <a:gd name="connsiteX13" fmla="*/ 1018414 w 1113948"/>
              <a:gd name="connsiteY13" fmla="*/ 3425587 h 3889611"/>
              <a:gd name="connsiteX14" fmla="*/ 1113948 w 1113948"/>
              <a:gd name="connsiteY14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636276 w 1113948"/>
              <a:gd name="connsiteY10" fmla="*/ 2361061 h 3889611"/>
              <a:gd name="connsiteX11" fmla="*/ 704514 w 1113948"/>
              <a:gd name="connsiteY11" fmla="*/ 2906973 h 3889611"/>
              <a:gd name="connsiteX12" fmla="*/ 786401 w 1113948"/>
              <a:gd name="connsiteY12" fmla="*/ 3166280 h 3889611"/>
              <a:gd name="connsiteX13" fmla="*/ 963822 w 1113948"/>
              <a:gd name="connsiteY13" fmla="*/ 3234519 h 3889611"/>
              <a:gd name="connsiteX14" fmla="*/ 1018414 w 1113948"/>
              <a:gd name="connsiteY14" fmla="*/ 3425587 h 3889611"/>
              <a:gd name="connsiteX15" fmla="*/ 1113948 w 1113948"/>
              <a:gd name="connsiteY15" fmla="*/ 3889611 h 3889611"/>
              <a:gd name="connsiteX0" fmla="*/ 840993 w 1134034"/>
              <a:gd name="connsiteY0" fmla="*/ 0 h 3889611"/>
              <a:gd name="connsiteX1" fmla="*/ 854641 w 1134034"/>
              <a:gd name="connsiteY1" fmla="*/ 655092 h 3889611"/>
              <a:gd name="connsiteX2" fmla="*/ 759106 w 1134034"/>
              <a:gd name="connsiteY2" fmla="*/ 941695 h 3889611"/>
              <a:gd name="connsiteX3" fmla="*/ 636276 w 1134034"/>
              <a:gd name="connsiteY3" fmla="*/ 1337480 h 3889611"/>
              <a:gd name="connsiteX4" fmla="*/ 431560 w 1134034"/>
              <a:gd name="connsiteY4" fmla="*/ 1460310 h 3889611"/>
              <a:gd name="connsiteX5" fmla="*/ 104014 w 1134034"/>
              <a:gd name="connsiteY5" fmla="*/ 1596788 h 3889611"/>
              <a:gd name="connsiteX6" fmla="*/ 144957 w 1134034"/>
              <a:gd name="connsiteY6" fmla="*/ 1719617 h 3889611"/>
              <a:gd name="connsiteX7" fmla="*/ 8478 w 1134034"/>
              <a:gd name="connsiteY7" fmla="*/ 1883391 h 3889611"/>
              <a:gd name="connsiteX8" fmla="*/ 28951 w 1134034"/>
              <a:gd name="connsiteY8" fmla="*/ 2292822 h 3889611"/>
              <a:gd name="connsiteX9" fmla="*/ 322378 w 1134034"/>
              <a:gd name="connsiteY9" fmla="*/ 2245057 h 3889611"/>
              <a:gd name="connsiteX10" fmla="*/ 636276 w 1134034"/>
              <a:gd name="connsiteY10" fmla="*/ 2361061 h 3889611"/>
              <a:gd name="connsiteX11" fmla="*/ 704514 w 1134034"/>
              <a:gd name="connsiteY11" fmla="*/ 2906973 h 3889611"/>
              <a:gd name="connsiteX12" fmla="*/ 1073004 w 1134034"/>
              <a:gd name="connsiteY12" fmla="*/ 2654489 h 3889611"/>
              <a:gd name="connsiteX13" fmla="*/ 963822 w 1134034"/>
              <a:gd name="connsiteY13" fmla="*/ 3234519 h 3889611"/>
              <a:gd name="connsiteX14" fmla="*/ 1018414 w 1134034"/>
              <a:gd name="connsiteY14" fmla="*/ 3425587 h 3889611"/>
              <a:gd name="connsiteX15" fmla="*/ 1113948 w 1134034"/>
              <a:gd name="connsiteY15" fmla="*/ 3889611 h 3889611"/>
              <a:gd name="connsiteX0" fmla="*/ 840993 w 1229190"/>
              <a:gd name="connsiteY0" fmla="*/ 0 h 3889611"/>
              <a:gd name="connsiteX1" fmla="*/ 854641 w 1229190"/>
              <a:gd name="connsiteY1" fmla="*/ 655092 h 3889611"/>
              <a:gd name="connsiteX2" fmla="*/ 759106 w 1229190"/>
              <a:gd name="connsiteY2" fmla="*/ 941695 h 3889611"/>
              <a:gd name="connsiteX3" fmla="*/ 636276 w 1229190"/>
              <a:gd name="connsiteY3" fmla="*/ 1337480 h 3889611"/>
              <a:gd name="connsiteX4" fmla="*/ 431560 w 1229190"/>
              <a:gd name="connsiteY4" fmla="*/ 1460310 h 3889611"/>
              <a:gd name="connsiteX5" fmla="*/ 104014 w 1229190"/>
              <a:gd name="connsiteY5" fmla="*/ 1596788 h 3889611"/>
              <a:gd name="connsiteX6" fmla="*/ 144957 w 1229190"/>
              <a:gd name="connsiteY6" fmla="*/ 1719617 h 3889611"/>
              <a:gd name="connsiteX7" fmla="*/ 8478 w 1229190"/>
              <a:gd name="connsiteY7" fmla="*/ 1883391 h 3889611"/>
              <a:gd name="connsiteX8" fmla="*/ 28951 w 1229190"/>
              <a:gd name="connsiteY8" fmla="*/ 2292822 h 3889611"/>
              <a:gd name="connsiteX9" fmla="*/ 322378 w 1229190"/>
              <a:gd name="connsiteY9" fmla="*/ 2245057 h 3889611"/>
              <a:gd name="connsiteX10" fmla="*/ 636276 w 1229190"/>
              <a:gd name="connsiteY10" fmla="*/ 2361061 h 3889611"/>
              <a:gd name="connsiteX11" fmla="*/ 704514 w 1229190"/>
              <a:gd name="connsiteY11" fmla="*/ 2906973 h 3889611"/>
              <a:gd name="connsiteX12" fmla="*/ 1073004 w 1229190"/>
              <a:gd name="connsiteY12" fmla="*/ 2654489 h 3889611"/>
              <a:gd name="connsiteX13" fmla="*/ 1223129 w 1229190"/>
              <a:gd name="connsiteY13" fmla="*/ 3111690 h 3889611"/>
              <a:gd name="connsiteX14" fmla="*/ 1018414 w 1229190"/>
              <a:gd name="connsiteY14" fmla="*/ 3425587 h 3889611"/>
              <a:gd name="connsiteX15" fmla="*/ 1113948 w 1229190"/>
              <a:gd name="connsiteY15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018414 w 1276561"/>
              <a:gd name="connsiteY15" fmla="*/ 3425587 h 3889611"/>
              <a:gd name="connsiteX16" fmla="*/ 1113948 w 1276561"/>
              <a:gd name="connsiteY16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250426 w 1276561"/>
              <a:gd name="connsiteY15" fmla="*/ 3582536 h 3889611"/>
              <a:gd name="connsiteX16" fmla="*/ 1113948 w 1276561"/>
              <a:gd name="connsiteY16" fmla="*/ 3889611 h 3889611"/>
              <a:gd name="connsiteX0" fmla="*/ 840993 w 1276561"/>
              <a:gd name="connsiteY0" fmla="*/ 0 h 3951026"/>
              <a:gd name="connsiteX1" fmla="*/ 854641 w 1276561"/>
              <a:gd name="connsiteY1" fmla="*/ 655092 h 3951026"/>
              <a:gd name="connsiteX2" fmla="*/ 759106 w 1276561"/>
              <a:gd name="connsiteY2" fmla="*/ 941695 h 3951026"/>
              <a:gd name="connsiteX3" fmla="*/ 636276 w 1276561"/>
              <a:gd name="connsiteY3" fmla="*/ 1337480 h 3951026"/>
              <a:gd name="connsiteX4" fmla="*/ 431560 w 1276561"/>
              <a:gd name="connsiteY4" fmla="*/ 1460310 h 3951026"/>
              <a:gd name="connsiteX5" fmla="*/ 104014 w 1276561"/>
              <a:gd name="connsiteY5" fmla="*/ 1596788 h 3951026"/>
              <a:gd name="connsiteX6" fmla="*/ 144957 w 1276561"/>
              <a:gd name="connsiteY6" fmla="*/ 1719617 h 3951026"/>
              <a:gd name="connsiteX7" fmla="*/ 8478 w 1276561"/>
              <a:gd name="connsiteY7" fmla="*/ 1883391 h 3951026"/>
              <a:gd name="connsiteX8" fmla="*/ 28951 w 1276561"/>
              <a:gd name="connsiteY8" fmla="*/ 2292822 h 3951026"/>
              <a:gd name="connsiteX9" fmla="*/ 322378 w 1276561"/>
              <a:gd name="connsiteY9" fmla="*/ 2245057 h 3951026"/>
              <a:gd name="connsiteX10" fmla="*/ 636276 w 1276561"/>
              <a:gd name="connsiteY10" fmla="*/ 2361061 h 3951026"/>
              <a:gd name="connsiteX11" fmla="*/ 704514 w 1276561"/>
              <a:gd name="connsiteY11" fmla="*/ 2906973 h 3951026"/>
              <a:gd name="connsiteX12" fmla="*/ 1073004 w 1276561"/>
              <a:gd name="connsiteY12" fmla="*/ 2654489 h 3951026"/>
              <a:gd name="connsiteX13" fmla="*/ 1223129 w 1276561"/>
              <a:gd name="connsiteY13" fmla="*/ 3111690 h 3951026"/>
              <a:gd name="connsiteX14" fmla="*/ 1264073 w 1276561"/>
              <a:gd name="connsiteY14" fmla="*/ 3391467 h 3951026"/>
              <a:gd name="connsiteX15" fmla="*/ 1250426 w 1276561"/>
              <a:gd name="connsiteY15" fmla="*/ 3582536 h 3951026"/>
              <a:gd name="connsiteX16" fmla="*/ 1202658 w 1276561"/>
              <a:gd name="connsiteY16" fmla="*/ 3951026 h 3951026"/>
              <a:gd name="connsiteX0" fmla="*/ 840993 w 1539179"/>
              <a:gd name="connsiteY0" fmla="*/ 0 h 3951026"/>
              <a:gd name="connsiteX1" fmla="*/ 854641 w 1539179"/>
              <a:gd name="connsiteY1" fmla="*/ 655092 h 3951026"/>
              <a:gd name="connsiteX2" fmla="*/ 759106 w 1539179"/>
              <a:gd name="connsiteY2" fmla="*/ 941695 h 3951026"/>
              <a:gd name="connsiteX3" fmla="*/ 636276 w 1539179"/>
              <a:gd name="connsiteY3" fmla="*/ 1337480 h 3951026"/>
              <a:gd name="connsiteX4" fmla="*/ 431560 w 1539179"/>
              <a:gd name="connsiteY4" fmla="*/ 1460310 h 3951026"/>
              <a:gd name="connsiteX5" fmla="*/ 104014 w 1539179"/>
              <a:gd name="connsiteY5" fmla="*/ 1596788 h 3951026"/>
              <a:gd name="connsiteX6" fmla="*/ 144957 w 1539179"/>
              <a:gd name="connsiteY6" fmla="*/ 1719617 h 3951026"/>
              <a:gd name="connsiteX7" fmla="*/ 8478 w 1539179"/>
              <a:gd name="connsiteY7" fmla="*/ 1883391 h 3951026"/>
              <a:gd name="connsiteX8" fmla="*/ 28951 w 1539179"/>
              <a:gd name="connsiteY8" fmla="*/ 2292822 h 3951026"/>
              <a:gd name="connsiteX9" fmla="*/ 322378 w 1539179"/>
              <a:gd name="connsiteY9" fmla="*/ 2245057 h 3951026"/>
              <a:gd name="connsiteX10" fmla="*/ 636276 w 1539179"/>
              <a:gd name="connsiteY10" fmla="*/ 2361061 h 3951026"/>
              <a:gd name="connsiteX11" fmla="*/ 704514 w 1539179"/>
              <a:gd name="connsiteY11" fmla="*/ 2906973 h 3951026"/>
              <a:gd name="connsiteX12" fmla="*/ 1073004 w 1539179"/>
              <a:gd name="connsiteY12" fmla="*/ 2654489 h 3951026"/>
              <a:gd name="connsiteX13" fmla="*/ 1223129 w 1539179"/>
              <a:gd name="connsiteY13" fmla="*/ 3111690 h 3951026"/>
              <a:gd name="connsiteX14" fmla="*/ 1264073 w 1539179"/>
              <a:gd name="connsiteY14" fmla="*/ 3391467 h 3951026"/>
              <a:gd name="connsiteX15" fmla="*/ 1250426 w 1539179"/>
              <a:gd name="connsiteY15" fmla="*/ 3582536 h 3951026"/>
              <a:gd name="connsiteX16" fmla="*/ 1202658 w 1539179"/>
              <a:gd name="connsiteY16" fmla="*/ 3951026 h 3951026"/>
              <a:gd name="connsiteX0" fmla="*/ 840993 w 2337534"/>
              <a:gd name="connsiteY0" fmla="*/ 0 h 3916907"/>
              <a:gd name="connsiteX1" fmla="*/ 854641 w 2337534"/>
              <a:gd name="connsiteY1" fmla="*/ 655092 h 3916907"/>
              <a:gd name="connsiteX2" fmla="*/ 759106 w 2337534"/>
              <a:gd name="connsiteY2" fmla="*/ 941695 h 3916907"/>
              <a:gd name="connsiteX3" fmla="*/ 636276 w 2337534"/>
              <a:gd name="connsiteY3" fmla="*/ 1337480 h 3916907"/>
              <a:gd name="connsiteX4" fmla="*/ 431560 w 2337534"/>
              <a:gd name="connsiteY4" fmla="*/ 1460310 h 3916907"/>
              <a:gd name="connsiteX5" fmla="*/ 104014 w 2337534"/>
              <a:gd name="connsiteY5" fmla="*/ 1596788 h 3916907"/>
              <a:gd name="connsiteX6" fmla="*/ 144957 w 2337534"/>
              <a:gd name="connsiteY6" fmla="*/ 1719617 h 3916907"/>
              <a:gd name="connsiteX7" fmla="*/ 8478 w 2337534"/>
              <a:gd name="connsiteY7" fmla="*/ 1883391 h 3916907"/>
              <a:gd name="connsiteX8" fmla="*/ 28951 w 2337534"/>
              <a:gd name="connsiteY8" fmla="*/ 2292822 h 3916907"/>
              <a:gd name="connsiteX9" fmla="*/ 322378 w 2337534"/>
              <a:gd name="connsiteY9" fmla="*/ 2245057 h 3916907"/>
              <a:gd name="connsiteX10" fmla="*/ 636276 w 2337534"/>
              <a:gd name="connsiteY10" fmla="*/ 2361061 h 3916907"/>
              <a:gd name="connsiteX11" fmla="*/ 704514 w 2337534"/>
              <a:gd name="connsiteY11" fmla="*/ 2906973 h 3916907"/>
              <a:gd name="connsiteX12" fmla="*/ 1073004 w 2337534"/>
              <a:gd name="connsiteY12" fmla="*/ 2654489 h 3916907"/>
              <a:gd name="connsiteX13" fmla="*/ 1223129 w 2337534"/>
              <a:gd name="connsiteY13" fmla="*/ 3111690 h 3916907"/>
              <a:gd name="connsiteX14" fmla="*/ 1264073 w 2337534"/>
              <a:gd name="connsiteY14" fmla="*/ 3391467 h 3916907"/>
              <a:gd name="connsiteX15" fmla="*/ 1250426 w 2337534"/>
              <a:gd name="connsiteY15" fmla="*/ 3582536 h 3916907"/>
              <a:gd name="connsiteX16" fmla="*/ 2151177 w 2337534"/>
              <a:gd name="connsiteY16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25042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33913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322378 w 2301384"/>
              <a:gd name="connsiteY9" fmla="*/ 2245057 h 3841844"/>
              <a:gd name="connsiteX10" fmla="*/ 636276 w 2301384"/>
              <a:gd name="connsiteY10" fmla="*/ 2361061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1384" h="3841844">
                <a:moveTo>
                  <a:pt x="840993" y="0"/>
                </a:moveTo>
                <a:cubicBezTo>
                  <a:pt x="777303" y="113731"/>
                  <a:pt x="977471" y="388961"/>
                  <a:pt x="854641" y="655092"/>
                </a:cubicBezTo>
                <a:cubicBezTo>
                  <a:pt x="818247" y="812041"/>
                  <a:pt x="884210" y="784746"/>
                  <a:pt x="759106" y="941695"/>
                </a:cubicBezTo>
                <a:cubicBezTo>
                  <a:pt x="686318" y="1037229"/>
                  <a:pt x="745458" y="1228298"/>
                  <a:pt x="636276" y="1337480"/>
                </a:cubicBezTo>
                <a:cubicBezTo>
                  <a:pt x="581685" y="1417092"/>
                  <a:pt x="520270" y="1417092"/>
                  <a:pt x="431560" y="1460310"/>
                </a:cubicBezTo>
                <a:cubicBezTo>
                  <a:pt x="342850" y="1503528"/>
                  <a:pt x="151781" y="1553570"/>
                  <a:pt x="104014" y="1596788"/>
                </a:cubicBezTo>
                <a:cubicBezTo>
                  <a:pt x="56247" y="1640006"/>
                  <a:pt x="142683" y="1655928"/>
                  <a:pt x="144957" y="1719617"/>
                </a:cubicBezTo>
                <a:cubicBezTo>
                  <a:pt x="147231" y="1783306"/>
                  <a:pt x="5066" y="1823114"/>
                  <a:pt x="8478" y="1883391"/>
                </a:cubicBezTo>
                <a:cubicBezTo>
                  <a:pt x="11890" y="1943668"/>
                  <a:pt x="-23366" y="2232545"/>
                  <a:pt x="28951" y="2292822"/>
                </a:cubicBezTo>
                <a:cubicBezTo>
                  <a:pt x="81268" y="2353099"/>
                  <a:pt x="221157" y="2233684"/>
                  <a:pt x="322378" y="2245057"/>
                </a:cubicBezTo>
                <a:cubicBezTo>
                  <a:pt x="423599" y="2256430"/>
                  <a:pt x="572587" y="2250742"/>
                  <a:pt x="636276" y="2361061"/>
                </a:cubicBezTo>
                <a:cubicBezTo>
                  <a:pt x="699965" y="2471380"/>
                  <a:pt x="652198" y="2806889"/>
                  <a:pt x="704514" y="2906973"/>
                </a:cubicBezTo>
                <a:cubicBezTo>
                  <a:pt x="756830" y="3007057"/>
                  <a:pt x="891034" y="2620370"/>
                  <a:pt x="1073004" y="2654489"/>
                </a:cubicBezTo>
                <a:cubicBezTo>
                  <a:pt x="1254974" y="2852381"/>
                  <a:pt x="1191284" y="2988860"/>
                  <a:pt x="1223129" y="3111690"/>
                </a:cubicBezTo>
                <a:cubicBezTo>
                  <a:pt x="1254974" y="3234520"/>
                  <a:pt x="1298192" y="3339151"/>
                  <a:pt x="1264073" y="3391467"/>
                </a:cubicBezTo>
                <a:cubicBezTo>
                  <a:pt x="1229954" y="3443783"/>
                  <a:pt x="1184462" y="3530220"/>
                  <a:pt x="1339136" y="3582536"/>
                </a:cubicBezTo>
                <a:cubicBezTo>
                  <a:pt x="1493810" y="3634852"/>
                  <a:pt x="1591619" y="3731524"/>
                  <a:pt x="1741744" y="3787252"/>
                </a:cubicBezTo>
                <a:cubicBezTo>
                  <a:pt x="1891869" y="3842980"/>
                  <a:pt x="2308126" y="3806587"/>
                  <a:pt x="2301302" y="3841844"/>
                </a:cubicBezTo>
              </a:path>
            </a:pathLst>
          </a:custGeom>
          <a:noFill/>
          <a:ln w="57150">
            <a:solidFill>
              <a:srgbClr val="438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632526" y="5550060"/>
            <a:ext cx="1006819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400">
                <a:latin typeface="Century Gothic" pitchFamily="34" charset="0"/>
              </a:rPr>
              <a:t>Prague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5695428" y="4611929"/>
            <a:ext cx="302416" cy="786716"/>
          </a:xfrm>
          <a:prstGeom prst="line">
            <a:avLst/>
          </a:prstGeom>
          <a:noFill/>
          <a:ln w="38100" cmpd="dbl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5190082" y="4908791"/>
            <a:ext cx="645148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400" dirty="0" smtClean="0">
                <a:latin typeface="Century Gothic" pitchFamily="34" charset="0"/>
              </a:rPr>
              <a:t>D 8</a:t>
            </a:r>
            <a:endParaRPr lang="cs-CZ" sz="1400" dirty="0">
              <a:latin typeface="Century Gothic" pitchFamily="34" charset="0"/>
            </a:endParaRPr>
          </a:p>
        </p:txBody>
      </p:sp>
      <p:sp>
        <p:nvSpPr>
          <p:cNvPr id="26" name="Volný tvar 25"/>
          <p:cNvSpPr/>
          <p:nvPr/>
        </p:nvSpPr>
        <p:spPr>
          <a:xfrm>
            <a:off x="4827598" y="1455938"/>
            <a:ext cx="322618" cy="1526959"/>
          </a:xfrm>
          <a:custGeom>
            <a:avLst/>
            <a:gdLst>
              <a:gd name="connsiteX0" fmla="*/ 135019 w 324731"/>
              <a:gd name="connsiteY0" fmla="*/ 1526959 h 1526959"/>
              <a:gd name="connsiteX1" fmla="*/ 285940 w 324731"/>
              <a:gd name="connsiteY1" fmla="*/ 1269507 h 1526959"/>
              <a:gd name="connsiteX2" fmla="*/ 321451 w 324731"/>
              <a:gd name="connsiteY2" fmla="*/ 1038687 h 1526959"/>
              <a:gd name="connsiteX3" fmla="*/ 223796 w 324731"/>
              <a:gd name="connsiteY3" fmla="*/ 905522 h 1526959"/>
              <a:gd name="connsiteX4" fmla="*/ 37365 w 324731"/>
              <a:gd name="connsiteY4" fmla="*/ 798990 h 1526959"/>
              <a:gd name="connsiteX5" fmla="*/ 19610 w 324731"/>
              <a:gd name="connsiteY5" fmla="*/ 577048 h 1526959"/>
              <a:gd name="connsiteX6" fmla="*/ 259307 w 324731"/>
              <a:gd name="connsiteY6" fmla="*/ 0 h 1526959"/>
              <a:gd name="connsiteX0" fmla="*/ 135019 w 322618"/>
              <a:gd name="connsiteY0" fmla="*/ 1526959 h 1526959"/>
              <a:gd name="connsiteX1" fmla="*/ 161652 w 322618"/>
              <a:gd name="connsiteY1" fmla="*/ 1287262 h 1526959"/>
              <a:gd name="connsiteX2" fmla="*/ 321451 w 322618"/>
              <a:gd name="connsiteY2" fmla="*/ 1038687 h 1526959"/>
              <a:gd name="connsiteX3" fmla="*/ 223796 w 322618"/>
              <a:gd name="connsiteY3" fmla="*/ 905522 h 1526959"/>
              <a:gd name="connsiteX4" fmla="*/ 37365 w 322618"/>
              <a:gd name="connsiteY4" fmla="*/ 798990 h 1526959"/>
              <a:gd name="connsiteX5" fmla="*/ 19610 w 322618"/>
              <a:gd name="connsiteY5" fmla="*/ 577048 h 1526959"/>
              <a:gd name="connsiteX6" fmla="*/ 259307 w 322618"/>
              <a:gd name="connsiteY6" fmla="*/ 0 h 1526959"/>
              <a:gd name="connsiteX0" fmla="*/ 135019 w 322618"/>
              <a:gd name="connsiteY0" fmla="*/ 1526959 h 1526959"/>
              <a:gd name="connsiteX1" fmla="*/ 161652 w 322618"/>
              <a:gd name="connsiteY1" fmla="*/ 1287262 h 1526959"/>
              <a:gd name="connsiteX2" fmla="*/ 321451 w 322618"/>
              <a:gd name="connsiteY2" fmla="*/ 1038687 h 1526959"/>
              <a:gd name="connsiteX3" fmla="*/ 223796 w 322618"/>
              <a:gd name="connsiteY3" fmla="*/ 905522 h 1526959"/>
              <a:gd name="connsiteX4" fmla="*/ 37365 w 322618"/>
              <a:gd name="connsiteY4" fmla="*/ 798990 h 1526959"/>
              <a:gd name="connsiteX5" fmla="*/ 19610 w 322618"/>
              <a:gd name="connsiteY5" fmla="*/ 577048 h 1526959"/>
              <a:gd name="connsiteX6" fmla="*/ 259307 w 322618"/>
              <a:gd name="connsiteY6" fmla="*/ 0 h 15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18" h="1526959">
                <a:moveTo>
                  <a:pt x="135019" y="1526959"/>
                </a:moveTo>
                <a:cubicBezTo>
                  <a:pt x="194943" y="1438922"/>
                  <a:pt x="103947" y="1386396"/>
                  <a:pt x="161652" y="1287262"/>
                </a:cubicBezTo>
                <a:cubicBezTo>
                  <a:pt x="219357" y="1188128"/>
                  <a:pt x="311094" y="1102310"/>
                  <a:pt x="321451" y="1038687"/>
                </a:cubicBezTo>
                <a:cubicBezTo>
                  <a:pt x="331808" y="975064"/>
                  <a:pt x="271144" y="945471"/>
                  <a:pt x="223796" y="905522"/>
                </a:cubicBezTo>
                <a:cubicBezTo>
                  <a:pt x="176448" y="865572"/>
                  <a:pt x="71396" y="853736"/>
                  <a:pt x="37365" y="798990"/>
                </a:cubicBezTo>
                <a:cubicBezTo>
                  <a:pt x="3334" y="744244"/>
                  <a:pt x="-17380" y="710213"/>
                  <a:pt x="19610" y="577048"/>
                </a:cubicBezTo>
                <a:cubicBezTo>
                  <a:pt x="56600" y="443883"/>
                  <a:pt x="157953" y="221941"/>
                  <a:pt x="259307" y="0"/>
                </a:cubicBezTo>
              </a:path>
            </a:pathLst>
          </a:custGeom>
          <a:noFill/>
          <a:ln w="31750" cmpd="dbl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4824327" y="3169328"/>
            <a:ext cx="218190" cy="541538"/>
          </a:xfrm>
          <a:custGeom>
            <a:avLst/>
            <a:gdLst>
              <a:gd name="connsiteX0" fmla="*/ 5125 w 218190"/>
              <a:gd name="connsiteY0" fmla="*/ 0 h 541538"/>
              <a:gd name="connsiteX1" fmla="*/ 5125 w 218190"/>
              <a:gd name="connsiteY1" fmla="*/ 124288 h 541538"/>
              <a:gd name="connsiteX2" fmla="*/ 58391 w 218190"/>
              <a:gd name="connsiteY2" fmla="*/ 213064 h 541538"/>
              <a:gd name="connsiteX3" fmla="*/ 31758 w 218190"/>
              <a:gd name="connsiteY3" fmla="*/ 337352 h 541538"/>
              <a:gd name="connsiteX4" fmla="*/ 49514 w 218190"/>
              <a:gd name="connsiteY4" fmla="*/ 443884 h 541538"/>
              <a:gd name="connsiteX5" fmla="*/ 218190 w 218190"/>
              <a:gd name="connsiteY5" fmla="*/ 541538 h 541538"/>
              <a:gd name="connsiteX6" fmla="*/ 218190 w 218190"/>
              <a:gd name="connsiteY6" fmla="*/ 541538 h 54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190" h="541538">
                <a:moveTo>
                  <a:pt x="5125" y="0"/>
                </a:moveTo>
                <a:cubicBezTo>
                  <a:pt x="686" y="44388"/>
                  <a:pt x="-3753" y="88777"/>
                  <a:pt x="5125" y="124288"/>
                </a:cubicBezTo>
                <a:cubicBezTo>
                  <a:pt x="14003" y="159799"/>
                  <a:pt x="53952" y="177553"/>
                  <a:pt x="58391" y="213064"/>
                </a:cubicBezTo>
                <a:cubicBezTo>
                  <a:pt x="62830" y="248575"/>
                  <a:pt x="33238" y="298882"/>
                  <a:pt x="31758" y="337352"/>
                </a:cubicBezTo>
                <a:cubicBezTo>
                  <a:pt x="30279" y="375822"/>
                  <a:pt x="18442" y="409853"/>
                  <a:pt x="49514" y="443884"/>
                </a:cubicBezTo>
                <a:cubicBezTo>
                  <a:pt x="80586" y="477915"/>
                  <a:pt x="218190" y="541538"/>
                  <a:pt x="218190" y="541538"/>
                </a:cubicBezTo>
                <a:lnTo>
                  <a:pt x="218190" y="541538"/>
                </a:lnTo>
              </a:path>
            </a:pathLst>
          </a:custGeom>
          <a:noFill/>
          <a:ln w="34925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6686204" y="2523522"/>
            <a:ext cx="214148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Ústecký kraj:</a:t>
            </a:r>
          </a:p>
          <a:p>
            <a:pPr>
              <a:spcAft>
                <a:spcPts val="300"/>
              </a:spcAft>
            </a:pPr>
            <a:r>
              <a:rPr lang="cs-CZ" dirty="0" smtClean="0"/>
              <a:t>&gt; 800 000 obyvatel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 toho cca 0,5 mil.  podél hlavních dopravních tras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Většina obyvatel žije ve městech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8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3</a:t>
            </a:fld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097" y="751542"/>
            <a:ext cx="7769594" cy="535491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719681" y="972311"/>
            <a:ext cx="952635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400" dirty="0" err="1">
                <a:latin typeface="Century Gothic" pitchFamily="34" charset="0"/>
              </a:rPr>
              <a:t>Dresden</a:t>
            </a:r>
            <a:endParaRPr lang="cs-CZ" sz="1400" dirty="0">
              <a:latin typeface="Century Gothic" pitchFamily="34" charset="0"/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4921969" y="1464345"/>
            <a:ext cx="1393305" cy="3923727"/>
          </a:xfrm>
          <a:custGeom>
            <a:avLst/>
            <a:gdLst>
              <a:gd name="connsiteX0" fmla="*/ 835133 w 3496446"/>
              <a:gd name="connsiteY0" fmla="*/ 0 h 3111689"/>
              <a:gd name="connsiteX1" fmla="*/ 98154 w 3496446"/>
              <a:gd name="connsiteY1" fmla="*/ 1596788 h 3111689"/>
              <a:gd name="connsiteX2" fmla="*/ 193688 w 3496446"/>
              <a:gd name="connsiteY2" fmla="*/ 2606722 h 3111689"/>
              <a:gd name="connsiteX3" fmla="*/ 1790476 w 3496446"/>
              <a:gd name="connsiteY3" fmla="*/ 3111689 h 3111689"/>
              <a:gd name="connsiteX4" fmla="*/ 1790476 w 3496446"/>
              <a:gd name="connsiteY4" fmla="*/ 3111689 h 3111689"/>
              <a:gd name="connsiteX5" fmla="*/ 2431921 w 3496446"/>
              <a:gd name="connsiteY5" fmla="*/ 1446662 h 3111689"/>
              <a:gd name="connsiteX6" fmla="*/ 3305378 w 3496446"/>
              <a:gd name="connsiteY6" fmla="*/ 1310185 h 3111689"/>
              <a:gd name="connsiteX7" fmla="*/ 3496446 w 3496446"/>
              <a:gd name="connsiteY7" fmla="*/ 2129050 h 3111689"/>
              <a:gd name="connsiteX0" fmla="*/ 836005 w 3497318"/>
              <a:gd name="connsiteY0" fmla="*/ 0 h 3111689"/>
              <a:gd name="connsiteX1" fmla="*/ 849653 w 3497318"/>
              <a:gd name="connsiteY1" fmla="*/ 655092 h 3111689"/>
              <a:gd name="connsiteX2" fmla="*/ 99026 w 3497318"/>
              <a:gd name="connsiteY2" fmla="*/ 1596788 h 3111689"/>
              <a:gd name="connsiteX3" fmla="*/ 194560 w 3497318"/>
              <a:gd name="connsiteY3" fmla="*/ 2606722 h 3111689"/>
              <a:gd name="connsiteX4" fmla="*/ 1791348 w 3497318"/>
              <a:gd name="connsiteY4" fmla="*/ 3111689 h 3111689"/>
              <a:gd name="connsiteX5" fmla="*/ 1791348 w 3497318"/>
              <a:gd name="connsiteY5" fmla="*/ 3111689 h 3111689"/>
              <a:gd name="connsiteX6" fmla="*/ 2432793 w 3497318"/>
              <a:gd name="connsiteY6" fmla="*/ 1446662 h 3111689"/>
              <a:gd name="connsiteX7" fmla="*/ 3306250 w 3497318"/>
              <a:gd name="connsiteY7" fmla="*/ 1310185 h 3111689"/>
              <a:gd name="connsiteX8" fmla="*/ 3497318 w 3497318"/>
              <a:gd name="connsiteY8" fmla="*/ 2129050 h 3111689"/>
              <a:gd name="connsiteX0" fmla="*/ 829957 w 3491270"/>
              <a:gd name="connsiteY0" fmla="*/ 0 h 3111689"/>
              <a:gd name="connsiteX1" fmla="*/ 843605 w 3491270"/>
              <a:gd name="connsiteY1" fmla="*/ 655092 h 3111689"/>
              <a:gd name="connsiteX2" fmla="*/ 748070 w 3491270"/>
              <a:gd name="connsiteY2" fmla="*/ 941695 h 3111689"/>
              <a:gd name="connsiteX3" fmla="*/ 92978 w 3491270"/>
              <a:gd name="connsiteY3" fmla="*/ 1596788 h 3111689"/>
              <a:gd name="connsiteX4" fmla="*/ 188512 w 3491270"/>
              <a:gd name="connsiteY4" fmla="*/ 2606722 h 3111689"/>
              <a:gd name="connsiteX5" fmla="*/ 1785300 w 3491270"/>
              <a:gd name="connsiteY5" fmla="*/ 3111689 h 3111689"/>
              <a:gd name="connsiteX6" fmla="*/ 1785300 w 3491270"/>
              <a:gd name="connsiteY6" fmla="*/ 3111689 h 3111689"/>
              <a:gd name="connsiteX7" fmla="*/ 2426745 w 3491270"/>
              <a:gd name="connsiteY7" fmla="*/ 1446662 h 3111689"/>
              <a:gd name="connsiteX8" fmla="*/ 3300202 w 3491270"/>
              <a:gd name="connsiteY8" fmla="*/ 1310185 h 3111689"/>
              <a:gd name="connsiteX9" fmla="*/ 3491270 w 3491270"/>
              <a:gd name="connsiteY9" fmla="*/ 2129050 h 3111689"/>
              <a:gd name="connsiteX0" fmla="*/ 822365 w 3483678"/>
              <a:gd name="connsiteY0" fmla="*/ 0 h 3111689"/>
              <a:gd name="connsiteX1" fmla="*/ 836013 w 3483678"/>
              <a:gd name="connsiteY1" fmla="*/ 655092 h 3111689"/>
              <a:gd name="connsiteX2" fmla="*/ 740478 w 3483678"/>
              <a:gd name="connsiteY2" fmla="*/ 941695 h 3111689"/>
              <a:gd name="connsiteX3" fmla="*/ 617648 w 3483678"/>
              <a:gd name="connsiteY3" fmla="*/ 1337480 h 3111689"/>
              <a:gd name="connsiteX4" fmla="*/ 85386 w 3483678"/>
              <a:gd name="connsiteY4" fmla="*/ 1596788 h 3111689"/>
              <a:gd name="connsiteX5" fmla="*/ 180920 w 3483678"/>
              <a:gd name="connsiteY5" fmla="*/ 2606722 h 3111689"/>
              <a:gd name="connsiteX6" fmla="*/ 1777708 w 3483678"/>
              <a:gd name="connsiteY6" fmla="*/ 3111689 h 3111689"/>
              <a:gd name="connsiteX7" fmla="*/ 1777708 w 3483678"/>
              <a:gd name="connsiteY7" fmla="*/ 3111689 h 3111689"/>
              <a:gd name="connsiteX8" fmla="*/ 2419153 w 3483678"/>
              <a:gd name="connsiteY8" fmla="*/ 1446662 h 3111689"/>
              <a:gd name="connsiteX9" fmla="*/ 3292610 w 3483678"/>
              <a:gd name="connsiteY9" fmla="*/ 1310185 h 3111689"/>
              <a:gd name="connsiteX10" fmla="*/ 3483678 w 3483678"/>
              <a:gd name="connsiteY10" fmla="*/ 2129050 h 3111689"/>
              <a:gd name="connsiteX0" fmla="*/ 810250 w 3471563"/>
              <a:gd name="connsiteY0" fmla="*/ 0 h 3111689"/>
              <a:gd name="connsiteX1" fmla="*/ 823898 w 3471563"/>
              <a:gd name="connsiteY1" fmla="*/ 655092 h 3111689"/>
              <a:gd name="connsiteX2" fmla="*/ 728363 w 3471563"/>
              <a:gd name="connsiteY2" fmla="*/ 941695 h 3111689"/>
              <a:gd name="connsiteX3" fmla="*/ 605533 w 3471563"/>
              <a:gd name="connsiteY3" fmla="*/ 1337480 h 3111689"/>
              <a:gd name="connsiteX4" fmla="*/ 400817 w 3471563"/>
              <a:gd name="connsiteY4" fmla="*/ 1460310 h 3111689"/>
              <a:gd name="connsiteX5" fmla="*/ 73271 w 3471563"/>
              <a:gd name="connsiteY5" fmla="*/ 1596788 h 3111689"/>
              <a:gd name="connsiteX6" fmla="*/ 168805 w 3471563"/>
              <a:gd name="connsiteY6" fmla="*/ 2606722 h 3111689"/>
              <a:gd name="connsiteX7" fmla="*/ 1765593 w 3471563"/>
              <a:gd name="connsiteY7" fmla="*/ 3111689 h 3111689"/>
              <a:gd name="connsiteX8" fmla="*/ 1765593 w 3471563"/>
              <a:gd name="connsiteY8" fmla="*/ 3111689 h 3111689"/>
              <a:gd name="connsiteX9" fmla="*/ 2407038 w 3471563"/>
              <a:gd name="connsiteY9" fmla="*/ 1446662 h 3111689"/>
              <a:gd name="connsiteX10" fmla="*/ 3280495 w 3471563"/>
              <a:gd name="connsiteY10" fmla="*/ 1310185 h 3111689"/>
              <a:gd name="connsiteX11" fmla="*/ 3471563 w 3471563"/>
              <a:gd name="connsiteY11" fmla="*/ 2129050 h 3111689"/>
              <a:gd name="connsiteX0" fmla="*/ 775475 w 3436788"/>
              <a:gd name="connsiteY0" fmla="*/ 0 h 3111689"/>
              <a:gd name="connsiteX1" fmla="*/ 789123 w 3436788"/>
              <a:gd name="connsiteY1" fmla="*/ 655092 h 3111689"/>
              <a:gd name="connsiteX2" fmla="*/ 693588 w 3436788"/>
              <a:gd name="connsiteY2" fmla="*/ 941695 h 3111689"/>
              <a:gd name="connsiteX3" fmla="*/ 570758 w 3436788"/>
              <a:gd name="connsiteY3" fmla="*/ 1337480 h 3111689"/>
              <a:gd name="connsiteX4" fmla="*/ 366042 w 3436788"/>
              <a:gd name="connsiteY4" fmla="*/ 1460310 h 3111689"/>
              <a:gd name="connsiteX5" fmla="*/ 38496 w 3436788"/>
              <a:gd name="connsiteY5" fmla="*/ 1596788 h 3111689"/>
              <a:gd name="connsiteX6" fmla="*/ 79439 w 3436788"/>
              <a:gd name="connsiteY6" fmla="*/ 1719617 h 3111689"/>
              <a:gd name="connsiteX7" fmla="*/ 134030 w 3436788"/>
              <a:gd name="connsiteY7" fmla="*/ 2606722 h 3111689"/>
              <a:gd name="connsiteX8" fmla="*/ 1730818 w 3436788"/>
              <a:gd name="connsiteY8" fmla="*/ 3111689 h 3111689"/>
              <a:gd name="connsiteX9" fmla="*/ 1730818 w 3436788"/>
              <a:gd name="connsiteY9" fmla="*/ 3111689 h 3111689"/>
              <a:gd name="connsiteX10" fmla="*/ 2372263 w 3436788"/>
              <a:gd name="connsiteY10" fmla="*/ 1446662 h 3111689"/>
              <a:gd name="connsiteX11" fmla="*/ 3245720 w 3436788"/>
              <a:gd name="connsiteY11" fmla="*/ 1310185 h 3111689"/>
              <a:gd name="connsiteX12" fmla="*/ 3436788 w 3436788"/>
              <a:gd name="connsiteY12" fmla="*/ 2129050 h 3111689"/>
              <a:gd name="connsiteX0" fmla="*/ 847321 w 3508634"/>
              <a:gd name="connsiteY0" fmla="*/ 0 h 3111689"/>
              <a:gd name="connsiteX1" fmla="*/ 860969 w 3508634"/>
              <a:gd name="connsiteY1" fmla="*/ 655092 h 3111689"/>
              <a:gd name="connsiteX2" fmla="*/ 765434 w 3508634"/>
              <a:gd name="connsiteY2" fmla="*/ 941695 h 3111689"/>
              <a:gd name="connsiteX3" fmla="*/ 642604 w 3508634"/>
              <a:gd name="connsiteY3" fmla="*/ 1337480 h 3111689"/>
              <a:gd name="connsiteX4" fmla="*/ 437888 w 3508634"/>
              <a:gd name="connsiteY4" fmla="*/ 1460310 h 3111689"/>
              <a:gd name="connsiteX5" fmla="*/ 110342 w 3508634"/>
              <a:gd name="connsiteY5" fmla="*/ 1596788 h 3111689"/>
              <a:gd name="connsiteX6" fmla="*/ 151285 w 3508634"/>
              <a:gd name="connsiteY6" fmla="*/ 1719617 h 3111689"/>
              <a:gd name="connsiteX7" fmla="*/ 14806 w 3508634"/>
              <a:gd name="connsiteY7" fmla="*/ 1883391 h 3111689"/>
              <a:gd name="connsiteX8" fmla="*/ 205876 w 3508634"/>
              <a:gd name="connsiteY8" fmla="*/ 2606722 h 3111689"/>
              <a:gd name="connsiteX9" fmla="*/ 1802664 w 3508634"/>
              <a:gd name="connsiteY9" fmla="*/ 3111689 h 3111689"/>
              <a:gd name="connsiteX10" fmla="*/ 1802664 w 3508634"/>
              <a:gd name="connsiteY10" fmla="*/ 3111689 h 3111689"/>
              <a:gd name="connsiteX11" fmla="*/ 2444109 w 3508634"/>
              <a:gd name="connsiteY11" fmla="*/ 1446662 h 3111689"/>
              <a:gd name="connsiteX12" fmla="*/ 3317566 w 3508634"/>
              <a:gd name="connsiteY12" fmla="*/ 1310185 h 3111689"/>
              <a:gd name="connsiteX13" fmla="*/ 3508634 w 3508634"/>
              <a:gd name="connsiteY13" fmla="*/ 2129050 h 3111689"/>
              <a:gd name="connsiteX0" fmla="*/ 852919 w 3514232"/>
              <a:gd name="connsiteY0" fmla="*/ 0 h 3111689"/>
              <a:gd name="connsiteX1" fmla="*/ 866567 w 3514232"/>
              <a:gd name="connsiteY1" fmla="*/ 655092 h 3111689"/>
              <a:gd name="connsiteX2" fmla="*/ 771032 w 3514232"/>
              <a:gd name="connsiteY2" fmla="*/ 941695 h 3111689"/>
              <a:gd name="connsiteX3" fmla="*/ 648202 w 3514232"/>
              <a:gd name="connsiteY3" fmla="*/ 1337480 h 3111689"/>
              <a:gd name="connsiteX4" fmla="*/ 443486 w 3514232"/>
              <a:gd name="connsiteY4" fmla="*/ 1460310 h 3111689"/>
              <a:gd name="connsiteX5" fmla="*/ 115940 w 3514232"/>
              <a:gd name="connsiteY5" fmla="*/ 1596788 h 3111689"/>
              <a:gd name="connsiteX6" fmla="*/ 156883 w 3514232"/>
              <a:gd name="connsiteY6" fmla="*/ 1719617 h 3111689"/>
              <a:gd name="connsiteX7" fmla="*/ 20404 w 3514232"/>
              <a:gd name="connsiteY7" fmla="*/ 1883391 h 3111689"/>
              <a:gd name="connsiteX8" fmla="*/ 197826 w 3514232"/>
              <a:gd name="connsiteY8" fmla="*/ 2647666 h 3111689"/>
              <a:gd name="connsiteX9" fmla="*/ 1808262 w 3514232"/>
              <a:gd name="connsiteY9" fmla="*/ 3111689 h 3111689"/>
              <a:gd name="connsiteX10" fmla="*/ 1808262 w 3514232"/>
              <a:gd name="connsiteY10" fmla="*/ 3111689 h 3111689"/>
              <a:gd name="connsiteX11" fmla="*/ 2449707 w 3514232"/>
              <a:gd name="connsiteY11" fmla="*/ 1446662 h 3111689"/>
              <a:gd name="connsiteX12" fmla="*/ 3323164 w 3514232"/>
              <a:gd name="connsiteY12" fmla="*/ 1310185 h 3111689"/>
              <a:gd name="connsiteX13" fmla="*/ 3514232 w 3514232"/>
              <a:gd name="connsiteY13" fmla="*/ 2129050 h 3111689"/>
              <a:gd name="connsiteX0" fmla="*/ 832919 w 3494232"/>
              <a:gd name="connsiteY0" fmla="*/ 0 h 3111689"/>
              <a:gd name="connsiteX1" fmla="*/ 846567 w 3494232"/>
              <a:gd name="connsiteY1" fmla="*/ 655092 h 3111689"/>
              <a:gd name="connsiteX2" fmla="*/ 751032 w 3494232"/>
              <a:gd name="connsiteY2" fmla="*/ 941695 h 3111689"/>
              <a:gd name="connsiteX3" fmla="*/ 628202 w 3494232"/>
              <a:gd name="connsiteY3" fmla="*/ 1337480 h 3111689"/>
              <a:gd name="connsiteX4" fmla="*/ 423486 w 3494232"/>
              <a:gd name="connsiteY4" fmla="*/ 1460310 h 3111689"/>
              <a:gd name="connsiteX5" fmla="*/ 95940 w 3494232"/>
              <a:gd name="connsiteY5" fmla="*/ 1596788 h 3111689"/>
              <a:gd name="connsiteX6" fmla="*/ 136883 w 3494232"/>
              <a:gd name="connsiteY6" fmla="*/ 1719617 h 3111689"/>
              <a:gd name="connsiteX7" fmla="*/ 404 w 3494232"/>
              <a:gd name="connsiteY7" fmla="*/ 1883391 h 3111689"/>
              <a:gd name="connsiteX8" fmla="*/ 177826 w 3494232"/>
              <a:gd name="connsiteY8" fmla="*/ 2647666 h 3111689"/>
              <a:gd name="connsiteX9" fmla="*/ 696440 w 3494232"/>
              <a:gd name="connsiteY9" fmla="*/ 2906973 h 3111689"/>
              <a:gd name="connsiteX10" fmla="*/ 1788262 w 3494232"/>
              <a:gd name="connsiteY10" fmla="*/ 3111689 h 3111689"/>
              <a:gd name="connsiteX11" fmla="*/ 1788262 w 3494232"/>
              <a:gd name="connsiteY11" fmla="*/ 3111689 h 3111689"/>
              <a:gd name="connsiteX12" fmla="*/ 2429707 w 3494232"/>
              <a:gd name="connsiteY12" fmla="*/ 1446662 h 3111689"/>
              <a:gd name="connsiteX13" fmla="*/ 3303164 w 3494232"/>
              <a:gd name="connsiteY13" fmla="*/ 1310185 h 3111689"/>
              <a:gd name="connsiteX14" fmla="*/ 3494232 w 3494232"/>
              <a:gd name="connsiteY14" fmla="*/ 2129050 h 3111689"/>
              <a:gd name="connsiteX0" fmla="*/ 832919 w 3494232"/>
              <a:gd name="connsiteY0" fmla="*/ 0 h 3174730"/>
              <a:gd name="connsiteX1" fmla="*/ 846567 w 3494232"/>
              <a:gd name="connsiteY1" fmla="*/ 655092 h 3174730"/>
              <a:gd name="connsiteX2" fmla="*/ 751032 w 3494232"/>
              <a:gd name="connsiteY2" fmla="*/ 941695 h 3174730"/>
              <a:gd name="connsiteX3" fmla="*/ 628202 w 3494232"/>
              <a:gd name="connsiteY3" fmla="*/ 1337480 h 3174730"/>
              <a:gd name="connsiteX4" fmla="*/ 423486 w 3494232"/>
              <a:gd name="connsiteY4" fmla="*/ 1460310 h 3174730"/>
              <a:gd name="connsiteX5" fmla="*/ 95940 w 3494232"/>
              <a:gd name="connsiteY5" fmla="*/ 1596788 h 3174730"/>
              <a:gd name="connsiteX6" fmla="*/ 136883 w 3494232"/>
              <a:gd name="connsiteY6" fmla="*/ 1719617 h 3174730"/>
              <a:gd name="connsiteX7" fmla="*/ 404 w 3494232"/>
              <a:gd name="connsiteY7" fmla="*/ 1883391 h 3174730"/>
              <a:gd name="connsiteX8" fmla="*/ 177826 w 3494232"/>
              <a:gd name="connsiteY8" fmla="*/ 2647666 h 3174730"/>
              <a:gd name="connsiteX9" fmla="*/ 696440 w 3494232"/>
              <a:gd name="connsiteY9" fmla="*/ 2906973 h 3174730"/>
              <a:gd name="connsiteX10" fmla="*/ 778327 w 3494232"/>
              <a:gd name="connsiteY10" fmla="*/ 3166280 h 3174730"/>
              <a:gd name="connsiteX11" fmla="*/ 1788262 w 3494232"/>
              <a:gd name="connsiteY11" fmla="*/ 3111689 h 3174730"/>
              <a:gd name="connsiteX12" fmla="*/ 1788262 w 3494232"/>
              <a:gd name="connsiteY12" fmla="*/ 3111689 h 3174730"/>
              <a:gd name="connsiteX13" fmla="*/ 2429707 w 3494232"/>
              <a:gd name="connsiteY13" fmla="*/ 1446662 h 3174730"/>
              <a:gd name="connsiteX14" fmla="*/ 3303164 w 3494232"/>
              <a:gd name="connsiteY14" fmla="*/ 1310185 h 3174730"/>
              <a:gd name="connsiteX15" fmla="*/ 3494232 w 3494232"/>
              <a:gd name="connsiteY15" fmla="*/ 2129050 h 3174730"/>
              <a:gd name="connsiteX0" fmla="*/ 832919 w 3494232"/>
              <a:gd name="connsiteY0" fmla="*/ 0 h 3243592"/>
              <a:gd name="connsiteX1" fmla="*/ 846567 w 3494232"/>
              <a:gd name="connsiteY1" fmla="*/ 655092 h 3243592"/>
              <a:gd name="connsiteX2" fmla="*/ 751032 w 3494232"/>
              <a:gd name="connsiteY2" fmla="*/ 941695 h 3243592"/>
              <a:gd name="connsiteX3" fmla="*/ 628202 w 3494232"/>
              <a:gd name="connsiteY3" fmla="*/ 1337480 h 3243592"/>
              <a:gd name="connsiteX4" fmla="*/ 423486 w 3494232"/>
              <a:gd name="connsiteY4" fmla="*/ 1460310 h 3243592"/>
              <a:gd name="connsiteX5" fmla="*/ 95940 w 3494232"/>
              <a:gd name="connsiteY5" fmla="*/ 1596788 h 3243592"/>
              <a:gd name="connsiteX6" fmla="*/ 136883 w 3494232"/>
              <a:gd name="connsiteY6" fmla="*/ 1719617 h 3243592"/>
              <a:gd name="connsiteX7" fmla="*/ 404 w 3494232"/>
              <a:gd name="connsiteY7" fmla="*/ 1883391 h 3243592"/>
              <a:gd name="connsiteX8" fmla="*/ 177826 w 3494232"/>
              <a:gd name="connsiteY8" fmla="*/ 2647666 h 3243592"/>
              <a:gd name="connsiteX9" fmla="*/ 696440 w 3494232"/>
              <a:gd name="connsiteY9" fmla="*/ 2906973 h 3243592"/>
              <a:gd name="connsiteX10" fmla="*/ 778327 w 3494232"/>
              <a:gd name="connsiteY10" fmla="*/ 3166280 h 3243592"/>
              <a:gd name="connsiteX11" fmla="*/ 1788262 w 3494232"/>
              <a:gd name="connsiteY11" fmla="*/ 3111689 h 3243592"/>
              <a:gd name="connsiteX12" fmla="*/ 1788262 w 3494232"/>
              <a:gd name="connsiteY12" fmla="*/ 3111689 h 3243592"/>
              <a:gd name="connsiteX13" fmla="*/ 2429707 w 3494232"/>
              <a:gd name="connsiteY13" fmla="*/ 1446662 h 3243592"/>
              <a:gd name="connsiteX14" fmla="*/ 3303164 w 3494232"/>
              <a:gd name="connsiteY14" fmla="*/ 1310185 h 3243592"/>
              <a:gd name="connsiteX15" fmla="*/ 3494232 w 3494232"/>
              <a:gd name="connsiteY15" fmla="*/ 2129050 h 3243592"/>
              <a:gd name="connsiteX0" fmla="*/ 832919 w 3494232"/>
              <a:gd name="connsiteY0" fmla="*/ 0 h 3821372"/>
              <a:gd name="connsiteX1" fmla="*/ 846567 w 3494232"/>
              <a:gd name="connsiteY1" fmla="*/ 655092 h 3821372"/>
              <a:gd name="connsiteX2" fmla="*/ 751032 w 3494232"/>
              <a:gd name="connsiteY2" fmla="*/ 941695 h 3821372"/>
              <a:gd name="connsiteX3" fmla="*/ 628202 w 3494232"/>
              <a:gd name="connsiteY3" fmla="*/ 1337480 h 3821372"/>
              <a:gd name="connsiteX4" fmla="*/ 423486 w 3494232"/>
              <a:gd name="connsiteY4" fmla="*/ 1460310 h 3821372"/>
              <a:gd name="connsiteX5" fmla="*/ 95940 w 3494232"/>
              <a:gd name="connsiteY5" fmla="*/ 1596788 h 3821372"/>
              <a:gd name="connsiteX6" fmla="*/ 136883 w 3494232"/>
              <a:gd name="connsiteY6" fmla="*/ 1719617 h 3821372"/>
              <a:gd name="connsiteX7" fmla="*/ 404 w 3494232"/>
              <a:gd name="connsiteY7" fmla="*/ 1883391 h 3821372"/>
              <a:gd name="connsiteX8" fmla="*/ 177826 w 3494232"/>
              <a:gd name="connsiteY8" fmla="*/ 2647666 h 3821372"/>
              <a:gd name="connsiteX9" fmla="*/ 696440 w 3494232"/>
              <a:gd name="connsiteY9" fmla="*/ 2906973 h 3821372"/>
              <a:gd name="connsiteX10" fmla="*/ 778327 w 3494232"/>
              <a:gd name="connsiteY10" fmla="*/ 3166280 h 3821372"/>
              <a:gd name="connsiteX11" fmla="*/ 1788262 w 3494232"/>
              <a:gd name="connsiteY11" fmla="*/ 3111689 h 3821372"/>
              <a:gd name="connsiteX12" fmla="*/ 1105874 w 3494232"/>
              <a:gd name="connsiteY12" fmla="*/ 3821372 h 3821372"/>
              <a:gd name="connsiteX13" fmla="*/ 2429707 w 3494232"/>
              <a:gd name="connsiteY13" fmla="*/ 1446662 h 3821372"/>
              <a:gd name="connsiteX14" fmla="*/ 3303164 w 3494232"/>
              <a:gd name="connsiteY14" fmla="*/ 1310185 h 3821372"/>
              <a:gd name="connsiteX15" fmla="*/ 3494232 w 3494232"/>
              <a:gd name="connsiteY15" fmla="*/ 2129050 h 3821372"/>
              <a:gd name="connsiteX0" fmla="*/ 832919 w 3303164"/>
              <a:gd name="connsiteY0" fmla="*/ 0 h 3821372"/>
              <a:gd name="connsiteX1" fmla="*/ 846567 w 3303164"/>
              <a:gd name="connsiteY1" fmla="*/ 655092 h 3821372"/>
              <a:gd name="connsiteX2" fmla="*/ 751032 w 3303164"/>
              <a:gd name="connsiteY2" fmla="*/ 941695 h 3821372"/>
              <a:gd name="connsiteX3" fmla="*/ 628202 w 3303164"/>
              <a:gd name="connsiteY3" fmla="*/ 1337480 h 3821372"/>
              <a:gd name="connsiteX4" fmla="*/ 423486 w 3303164"/>
              <a:gd name="connsiteY4" fmla="*/ 1460310 h 3821372"/>
              <a:gd name="connsiteX5" fmla="*/ 95940 w 3303164"/>
              <a:gd name="connsiteY5" fmla="*/ 1596788 h 3821372"/>
              <a:gd name="connsiteX6" fmla="*/ 136883 w 3303164"/>
              <a:gd name="connsiteY6" fmla="*/ 1719617 h 3821372"/>
              <a:gd name="connsiteX7" fmla="*/ 404 w 3303164"/>
              <a:gd name="connsiteY7" fmla="*/ 1883391 h 3821372"/>
              <a:gd name="connsiteX8" fmla="*/ 177826 w 3303164"/>
              <a:gd name="connsiteY8" fmla="*/ 2647666 h 3821372"/>
              <a:gd name="connsiteX9" fmla="*/ 696440 w 3303164"/>
              <a:gd name="connsiteY9" fmla="*/ 2906973 h 3821372"/>
              <a:gd name="connsiteX10" fmla="*/ 778327 w 3303164"/>
              <a:gd name="connsiteY10" fmla="*/ 3166280 h 3821372"/>
              <a:gd name="connsiteX11" fmla="*/ 1788262 w 3303164"/>
              <a:gd name="connsiteY11" fmla="*/ 3111689 h 3821372"/>
              <a:gd name="connsiteX12" fmla="*/ 1105874 w 3303164"/>
              <a:gd name="connsiteY12" fmla="*/ 3821372 h 3821372"/>
              <a:gd name="connsiteX13" fmla="*/ 2429707 w 3303164"/>
              <a:gd name="connsiteY13" fmla="*/ 1446662 h 3821372"/>
              <a:gd name="connsiteX14" fmla="*/ 3303164 w 3303164"/>
              <a:gd name="connsiteY14" fmla="*/ 1310185 h 3821372"/>
              <a:gd name="connsiteX0" fmla="*/ 832919 w 2429707"/>
              <a:gd name="connsiteY0" fmla="*/ 0 h 3821372"/>
              <a:gd name="connsiteX1" fmla="*/ 846567 w 2429707"/>
              <a:gd name="connsiteY1" fmla="*/ 655092 h 3821372"/>
              <a:gd name="connsiteX2" fmla="*/ 751032 w 2429707"/>
              <a:gd name="connsiteY2" fmla="*/ 941695 h 3821372"/>
              <a:gd name="connsiteX3" fmla="*/ 628202 w 2429707"/>
              <a:gd name="connsiteY3" fmla="*/ 1337480 h 3821372"/>
              <a:gd name="connsiteX4" fmla="*/ 423486 w 2429707"/>
              <a:gd name="connsiteY4" fmla="*/ 1460310 h 3821372"/>
              <a:gd name="connsiteX5" fmla="*/ 95940 w 2429707"/>
              <a:gd name="connsiteY5" fmla="*/ 1596788 h 3821372"/>
              <a:gd name="connsiteX6" fmla="*/ 136883 w 2429707"/>
              <a:gd name="connsiteY6" fmla="*/ 1719617 h 3821372"/>
              <a:gd name="connsiteX7" fmla="*/ 404 w 2429707"/>
              <a:gd name="connsiteY7" fmla="*/ 1883391 h 3821372"/>
              <a:gd name="connsiteX8" fmla="*/ 177826 w 2429707"/>
              <a:gd name="connsiteY8" fmla="*/ 2647666 h 3821372"/>
              <a:gd name="connsiteX9" fmla="*/ 696440 w 2429707"/>
              <a:gd name="connsiteY9" fmla="*/ 2906973 h 3821372"/>
              <a:gd name="connsiteX10" fmla="*/ 778327 w 2429707"/>
              <a:gd name="connsiteY10" fmla="*/ 3166280 h 3821372"/>
              <a:gd name="connsiteX11" fmla="*/ 1788262 w 2429707"/>
              <a:gd name="connsiteY11" fmla="*/ 3111689 h 3821372"/>
              <a:gd name="connsiteX12" fmla="*/ 1105874 w 2429707"/>
              <a:gd name="connsiteY12" fmla="*/ 3821372 h 3821372"/>
              <a:gd name="connsiteX13" fmla="*/ 2429707 w 2429707"/>
              <a:gd name="connsiteY13" fmla="*/ 1446662 h 3821372"/>
              <a:gd name="connsiteX0" fmla="*/ 832919 w 1792325"/>
              <a:gd name="connsiteY0" fmla="*/ 0 h 3821372"/>
              <a:gd name="connsiteX1" fmla="*/ 846567 w 1792325"/>
              <a:gd name="connsiteY1" fmla="*/ 655092 h 3821372"/>
              <a:gd name="connsiteX2" fmla="*/ 751032 w 1792325"/>
              <a:gd name="connsiteY2" fmla="*/ 941695 h 3821372"/>
              <a:gd name="connsiteX3" fmla="*/ 628202 w 1792325"/>
              <a:gd name="connsiteY3" fmla="*/ 1337480 h 3821372"/>
              <a:gd name="connsiteX4" fmla="*/ 423486 w 1792325"/>
              <a:gd name="connsiteY4" fmla="*/ 1460310 h 3821372"/>
              <a:gd name="connsiteX5" fmla="*/ 95940 w 1792325"/>
              <a:gd name="connsiteY5" fmla="*/ 1596788 h 3821372"/>
              <a:gd name="connsiteX6" fmla="*/ 136883 w 1792325"/>
              <a:gd name="connsiteY6" fmla="*/ 1719617 h 3821372"/>
              <a:gd name="connsiteX7" fmla="*/ 404 w 1792325"/>
              <a:gd name="connsiteY7" fmla="*/ 1883391 h 3821372"/>
              <a:gd name="connsiteX8" fmla="*/ 177826 w 1792325"/>
              <a:gd name="connsiteY8" fmla="*/ 2647666 h 3821372"/>
              <a:gd name="connsiteX9" fmla="*/ 696440 w 1792325"/>
              <a:gd name="connsiteY9" fmla="*/ 2906973 h 3821372"/>
              <a:gd name="connsiteX10" fmla="*/ 778327 w 1792325"/>
              <a:gd name="connsiteY10" fmla="*/ 3166280 h 3821372"/>
              <a:gd name="connsiteX11" fmla="*/ 1788262 w 1792325"/>
              <a:gd name="connsiteY11" fmla="*/ 3111689 h 3821372"/>
              <a:gd name="connsiteX12" fmla="*/ 1105874 w 1792325"/>
              <a:gd name="connsiteY12" fmla="*/ 3821372 h 3821372"/>
              <a:gd name="connsiteX0" fmla="*/ 832919 w 1205057"/>
              <a:gd name="connsiteY0" fmla="*/ 0 h 3821372"/>
              <a:gd name="connsiteX1" fmla="*/ 846567 w 1205057"/>
              <a:gd name="connsiteY1" fmla="*/ 655092 h 3821372"/>
              <a:gd name="connsiteX2" fmla="*/ 751032 w 1205057"/>
              <a:gd name="connsiteY2" fmla="*/ 941695 h 3821372"/>
              <a:gd name="connsiteX3" fmla="*/ 628202 w 1205057"/>
              <a:gd name="connsiteY3" fmla="*/ 1337480 h 3821372"/>
              <a:gd name="connsiteX4" fmla="*/ 423486 w 1205057"/>
              <a:gd name="connsiteY4" fmla="*/ 1460310 h 3821372"/>
              <a:gd name="connsiteX5" fmla="*/ 95940 w 1205057"/>
              <a:gd name="connsiteY5" fmla="*/ 1596788 h 3821372"/>
              <a:gd name="connsiteX6" fmla="*/ 136883 w 1205057"/>
              <a:gd name="connsiteY6" fmla="*/ 1719617 h 3821372"/>
              <a:gd name="connsiteX7" fmla="*/ 404 w 1205057"/>
              <a:gd name="connsiteY7" fmla="*/ 1883391 h 3821372"/>
              <a:gd name="connsiteX8" fmla="*/ 177826 w 1205057"/>
              <a:gd name="connsiteY8" fmla="*/ 2647666 h 3821372"/>
              <a:gd name="connsiteX9" fmla="*/ 696440 w 1205057"/>
              <a:gd name="connsiteY9" fmla="*/ 2906973 h 3821372"/>
              <a:gd name="connsiteX10" fmla="*/ 778327 w 1205057"/>
              <a:gd name="connsiteY10" fmla="*/ 3166280 h 3821372"/>
              <a:gd name="connsiteX11" fmla="*/ 1051282 w 1205057"/>
              <a:gd name="connsiteY11" fmla="*/ 3384645 h 3821372"/>
              <a:gd name="connsiteX12" fmla="*/ 1105874 w 1205057"/>
              <a:gd name="connsiteY12" fmla="*/ 3821372 h 3821372"/>
              <a:gd name="connsiteX0" fmla="*/ 832919 w 1205057"/>
              <a:gd name="connsiteY0" fmla="*/ 0 h 3889611"/>
              <a:gd name="connsiteX1" fmla="*/ 846567 w 1205057"/>
              <a:gd name="connsiteY1" fmla="*/ 655092 h 3889611"/>
              <a:gd name="connsiteX2" fmla="*/ 751032 w 1205057"/>
              <a:gd name="connsiteY2" fmla="*/ 941695 h 3889611"/>
              <a:gd name="connsiteX3" fmla="*/ 628202 w 1205057"/>
              <a:gd name="connsiteY3" fmla="*/ 1337480 h 3889611"/>
              <a:gd name="connsiteX4" fmla="*/ 423486 w 1205057"/>
              <a:gd name="connsiteY4" fmla="*/ 1460310 h 3889611"/>
              <a:gd name="connsiteX5" fmla="*/ 95940 w 1205057"/>
              <a:gd name="connsiteY5" fmla="*/ 1596788 h 3889611"/>
              <a:gd name="connsiteX6" fmla="*/ 136883 w 1205057"/>
              <a:gd name="connsiteY6" fmla="*/ 1719617 h 3889611"/>
              <a:gd name="connsiteX7" fmla="*/ 404 w 1205057"/>
              <a:gd name="connsiteY7" fmla="*/ 1883391 h 3889611"/>
              <a:gd name="connsiteX8" fmla="*/ 177826 w 1205057"/>
              <a:gd name="connsiteY8" fmla="*/ 2647666 h 3889611"/>
              <a:gd name="connsiteX9" fmla="*/ 696440 w 1205057"/>
              <a:gd name="connsiteY9" fmla="*/ 2906973 h 3889611"/>
              <a:gd name="connsiteX10" fmla="*/ 778327 w 1205057"/>
              <a:gd name="connsiteY10" fmla="*/ 3166280 h 3889611"/>
              <a:gd name="connsiteX11" fmla="*/ 1051282 w 1205057"/>
              <a:gd name="connsiteY11" fmla="*/ 3384645 h 3889611"/>
              <a:gd name="connsiteX12" fmla="*/ 1105874 w 1205057"/>
              <a:gd name="connsiteY12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1051282 w 1105874"/>
              <a:gd name="connsiteY11" fmla="*/ 3384645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314304 w 1105874"/>
              <a:gd name="connsiteY8" fmla="*/ 2245057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704514 w 1113948"/>
              <a:gd name="connsiteY10" fmla="*/ 2906973 h 3889611"/>
              <a:gd name="connsiteX11" fmla="*/ 786401 w 1113948"/>
              <a:gd name="connsiteY11" fmla="*/ 3166280 h 3889611"/>
              <a:gd name="connsiteX12" fmla="*/ 963822 w 1113948"/>
              <a:gd name="connsiteY12" fmla="*/ 3234519 h 3889611"/>
              <a:gd name="connsiteX13" fmla="*/ 1018414 w 1113948"/>
              <a:gd name="connsiteY13" fmla="*/ 3425587 h 3889611"/>
              <a:gd name="connsiteX14" fmla="*/ 1113948 w 1113948"/>
              <a:gd name="connsiteY14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636276 w 1113948"/>
              <a:gd name="connsiteY10" fmla="*/ 2361061 h 3889611"/>
              <a:gd name="connsiteX11" fmla="*/ 704514 w 1113948"/>
              <a:gd name="connsiteY11" fmla="*/ 2906973 h 3889611"/>
              <a:gd name="connsiteX12" fmla="*/ 786401 w 1113948"/>
              <a:gd name="connsiteY12" fmla="*/ 3166280 h 3889611"/>
              <a:gd name="connsiteX13" fmla="*/ 963822 w 1113948"/>
              <a:gd name="connsiteY13" fmla="*/ 3234519 h 3889611"/>
              <a:gd name="connsiteX14" fmla="*/ 1018414 w 1113948"/>
              <a:gd name="connsiteY14" fmla="*/ 3425587 h 3889611"/>
              <a:gd name="connsiteX15" fmla="*/ 1113948 w 1113948"/>
              <a:gd name="connsiteY15" fmla="*/ 3889611 h 3889611"/>
              <a:gd name="connsiteX0" fmla="*/ 840993 w 1134034"/>
              <a:gd name="connsiteY0" fmla="*/ 0 h 3889611"/>
              <a:gd name="connsiteX1" fmla="*/ 854641 w 1134034"/>
              <a:gd name="connsiteY1" fmla="*/ 655092 h 3889611"/>
              <a:gd name="connsiteX2" fmla="*/ 759106 w 1134034"/>
              <a:gd name="connsiteY2" fmla="*/ 941695 h 3889611"/>
              <a:gd name="connsiteX3" fmla="*/ 636276 w 1134034"/>
              <a:gd name="connsiteY3" fmla="*/ 1337480 h 3889611"/>
              <a:gd name="connsiteX4" fmla="*/ 431560 w 1134034"/>
              <a:gd name="connsiteY4" fmla="*/ 1460310 h 3889611"/>
              <a:gd name="connsiteX5" fmla="*/ 104014 w 1134034"/>
              <a:gd name="connsiteY5" fmla="*/ 1596788 h 3889611"/>
              <a:gd name="connsiteX6" fmla="*/ 144957 w 1134034"/>
              <a:gd name="connsiteY6" fmla="*/ 1719617 h 3889611"/>
              <a:gd name="connsiteX7" fmla="*/ 8478 w 1134034"/>
              <a:gd name="connsiteY7" fmla="*/ 1883391 h 3889611"/>
              <a:gd name="connsiteX8" fmla="*/ 28951 w 1134034"/>
              <a:gd name="connsiteY8" fmla="*/ 2292822 h 3889611"/>
              <a:gd name="connsiteX9" fmla="*/ 322378 w 1134034"/>
              <a:gd name="connsiteY9" fmla="*/ 2245057 h 3889611"/>
              <a:gd name="connsiteX10" fmla="*/ 636276 w 1134034"/>
              <a:gd name="connsiteY10" fmla="*/ 2361061 h 3889611"/>
              <a:gd name="connsiteX11" fmla="*/ 704514 w 1134034"/>
              <a:gd name="connsiteY11" fmla="*/ 2906973 h 3889611"/>
              <a:gd name="connsiteX12" fmla="*/ 1073004 w 1134034"/>
              <a:gd name="connsiteY12" fmla="*/ 2654489 h 3889611"/>
              <a:gd name="connsiteX13" fmla="*/ 963822 w 1134034"/>
              <a:gd name="connsiteY13" fmla="*/ 3234519 h 3889611"/>
              <a:gd name="connsiteX14" fmla="*/ 1018414 w 1134034"/>
              <a:gd name="connsiteY14" fmla="*/ 3425587 h 3889611"/>
              <a:gd name="connsiteX15" fmla="*/ 1113948 w 1134034"/>
              <a:gd name="connsiteY15" fmla="*/ 3889611 h 3889611"/>
              <a:gd name="connsiteX0" fmla="*/ 840993 w 1229190"/>
              <a:gd name="connsiteY0" fmla="*/ 0 h 3889611"/>
              <a:gd name="connsiteX1" fmla="*/ 854641 w 1229190"/>
              <a:gd name="connsiteY1" fmla="*/ 655092 h 3889611"/>
              <a:gd name="connsiteX2" fmla="*/ 759106 w 1229190"/>
              <a:gd name="connsiteY2" fmla="*/ 941695 h 3889611"/>
              <a:gd name="connsiteX3" fmla="*/ 636276 w 1229190"/>
              <a:gd name="connsiteY3" fmla="*/ 1337480 h 3889611"/>
              <a:gd name="connsiteX4" fmla="*/ 431560 w 1229190"/>
              <a:gd name="connsiteY4" fmla="*/ 1460310 h 3889611"/>
              <a:gd name="connsiteX5" fmla="*/ 104014 w 1229190"/>
              <a:gd name="connsiteY5" fmla="*/ 1596788 h 3889611"/>
              <a:gd name="connsiteX6" fmla="*/ 144957 w 1229190"/>
              <a:gd name="connsiteY6" fmla="*/ 1719617 h 3889611"/>
              <a:gd name="connsiteX7" fmla="*/ 8478 w 1229190"/>
              <a:gd name="connsiteY7" fmla="*/ 1883391 h 3889611"/>
              <a:gd name="connsiteX8" fmla="*/ 28951 w 1229190"/>
              <a:gd name="connsiteY8" fmla="*/ 2292822 h 3889611"/>
              <a:gd name="connsiteX9" fmla="*/ 322378 w 1229190"/>
              <a:gd name="connsiteY9" fmla="*/ 2245057 h 3889611"/>
              <a:gd name="connsiteX10" fmla="*/ 636276 w 1229190"/>
              <a:gd name="connsiteY10" fmla="*/ 2361061 h 3889611"/>
              <a:gd name="connsiteX11" fmla="*/ 704514 w 1229190"/>
              <a:gd name="connsiteY11" fmla="*/ 2906973 h 3889611"/>
              <a:gd name="connsiteX12" fmla="*/ 1073004 w 1229190"/>
              <a:gd name="connsiteY12" fmla="*/ 2654489 h 3889611"/>
              <a:gd name="connsiteX13" fmla="*/ 1223129 w 1229190"/>
              <a:gd name="connsiteY13" fmla="*/ 3111690 h 3889611"/>
              <a:gd name="connsiteX14" fmla="*/ 1018414 w 1229190"/>
              <a:gd name="connsiteY14" fmla="*/ 3425587 h 3889611"/>
              <a:gd name="connsiteX15" fmla="*/ 1113948 w 1229190"/>
              <a:gd name="connsiteY15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018414 w 1276561"/>
              <a:gd name="connsiteY15" fmla="*/ 3425587 h 3889611"/>
              <a:gd name="connsiteX16" fmla="*/ 1113948 w 1276561"/>
              <a:gd name="connsiteY16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250426 w 1276561"/>
              <a:gd name="connsiteY15" fmla="*/ 3582536 h 3889611"/>
              <a:gd name="connsiteX16" fmla="*/ 1113948 w 1276561"/>
              <a:gd name="connsiteY16" fmla="*/ 3889611 h 3889611"/>
              <a:gd name="connsiteX0" fmla="*/ 840993 w 1276561"/>
              <a:gd name="connsiteY0" fmla="*/ 0 h 3951026"/>
              <a:gd name="connsiteX1" fmla="*/ 854641 w 1276561"/>
              <a:gd name="connsiteY1" fmla="*/ 655092 h 3951026"/>
              <a:gd name="connsiteX2" fmla="*/ 759106 w 1276561"/>
              <a:gd name="connsiteY2" fmla="*/ 941695 h 3951026"/>
              <a:gd name="connsiteX3" fmla="*/ 636276 w 1276561"/>
              <a:gd name="connsiteY3" fmla="*/ 1337480 h 3951026"/>
              <a:gd name="connsiteX4" fmla="*/ 431560 w 1276561"/>
              <a:gd name="connsiteY4" fmla="*/ 1460310 h 3951026"/>
              <a:gd name="connsiteX5" fmla="*/ 104014 w 1276561"/>
              <a:gd name="connsiteY5" fmla="*/ 1596788 h 3951026"/>
              <a:gd name="connsiteX6" fmla="*/ 144957 w 1276561"/>
              <a:gd name="connsiteY6" fmla="*/ 1719617 h 3951026"/>
              <a:gd name="connsiteX7" fmla="*/ 8478 w 1276561"/>
              <a:gd name="connsiteY7" fmla="*/ 1883391 h 3951026"/>
              <a:gd name="connsiteX8" fmla="*/ 28951 w 1276561"/>
              <a:gd name="connsiteY8" fmla="*/ 2292822 h 3951026"/>
              <a:gd name="connsiteX9" fmla="*/ 322378 w 1276561"/>
              <a:gd name="connsiteY9" fmla="*/ 2245057 h 3951026"/>
              <a:gd name="connsiteX10" fmla="*/ 636276 w 1276561"/>
              <a:gd name="connsiteY10" fmla="*/ 2361061 h 3951026"/>
              <a:gd name="connsiteX11" fmla="*/ 704514 w 1276561"/>
              <a:gd name="connsiteY11" fmla="*/ 2906973 h 3951026"/>
              <a:gd name="connsiteX12" fmla="*/ 1073004 w 1276561"/>
              <a:gd name="connsiteY12" fmla="*/ 2654489 h 3951026"/>
              <a:gd name="connsiteX13" fmla="*/ 1223129 w 1276561"/>
              <a:gd name="connsiteY13" fmla="*/ 3111690 h 3951026"/>
              <a:gd name="connsiteX14" fmla="*/ 1264073 w 1276561"/>
              <a:gd name="connsiteY14" fmla="*/ 3391467 h 3951026"/>
              <a:gd name="connsiteX15" fmla="*/ 1250426 w 1276561"/>
              <a:gd name="connsiteY15" fmla="*/ 3582536 h 3951026"/>
              <a:gd name="connsiteX16" fmla="*/ 1202658 w 1276561"/>
              <a:gd name="connsiteY16" fmla="*/ 3951026 h 3951026"/>
              <a:gd name="connsiteX0" fmla="*/ 840993 w 1539179"/>
              <a:gd name="connsiteY0" fmla="*/ 0 h 3951026"/>
              <a:gd name="connsiteX1" fmla="*/ 854641 w 1539179"/>
              <a:gd name="connsiteY1" fmla="*/ 655092 h 3951026"/>
              <a:gd name="connsiteX2" fmla="*/ 759106 w 1539179"/>
              <a:gd name="connsiteY2" fmla="*/ 941695 h 3951026"/>
              <a:gd name="connsiteX3" fmla="*/ 636276 w 1539179"/>
              <a:gd name="connsiteY3" fmla="*/ 1337480 h 3951026"/>
              <a:gd name="connsiteX4" fmla="*/ 431560 w 1539179"/>
              <a:gd name="connsiteY4" fmla="*/ 1460310 h 3951026"/>
              <a:gd name="connsiteX5" fmla="*/ 104014 w 1539179"/>
              <a:gd name="connsiteY5" fmla="*/ 1596788 h 3951026"/>
              <a:gd name="connsiteX6" fmla="*/ 144957 w 1539179"/>
              <a:gd name="connsiteY6" fmla="*/ 1719617 h 3951026"/>
              <a:gd name="connsiteX7" fmla="*/ 8478 w 1539179"/>
              <a:gd name="connsiteY7" fmla="*/ 1883391 h 3951026"/>
              <a:gd name="connsiteX8" fmla="*/ 28951 w 1539179"/>
              <a:gd name="connsiteY8" fmla="*/ 2292822 h 3951026"/>
              <a:gd name="connsiteX9" fmla="*/ 322378 w 1539179"/>
              <a:gd name="connsiteY9" fmla="*/ 2245057 h 3951026"/>
              <a:gd name="connsiteX10" fmla="*/ 636276 w 1539179"/>
              <a:gd name="connsiteY10" fmla="*/ 2361061 h 3951026"/>
              <a:gd name="connsiteX11" fmla="*/ 704514 w 1539179"/>
              <a:gd name="connsiteY11" fmla="*/ 2906973 h 3951026"/>
              <a:gd name="connsiteX12" fmla="*/ 1073004 w 1539179"/>
              <a:gd name="connsiteY12" fmla="*/ 2654489 h 3951026"/>
              <a:gd name="connsiteX13" fmla="*/ 1223129 w 1539179"/>
              <a:gd name="connsiteY13" fmla="*/ 3111690 h 3951026"/>
              <a:gd name="connsiteX14" fmla="*/ 1264073 w 1539179"/>
              <a:gd name="connsiteY14" fmla="*/ 3391467 h 3951026"/>
              <a:gd name="connsiteX15" fmla="*/ 1250426 w 1539179"/>
              <a:gd name="connsiteY15" fmla="*/ 3582536 h 3951026"/>
              <a:gd name="connsiteX16" fmla="*/ 1202658 w 1539179"/>
              <a:gd name="connsiteY16" fmla="*/ 3951026 h 3951026"/>
              <a:gd name="connsiteX0" fmla="*/ 840993 w 2337534"/>
              <a:gd name="connsiteY0" fmla="*/ 0 h 3916907"/>
              <a:gd name="connsiteX1" fmla="*/ 854641 w 2337534"/>
              <a:gd name="connsiteY1" fmla="*/ 655092 h 3916907"/>
              <a:gd name="connsiteX2" fmla="*/ 759106 w 2337534"/>
              <a:gd name="connsiteY2" fmla="*/ 941695 h 3916907"/>
              <a:gd name="connsiteX3" fmla="*/ 636276 w 2337534"/>
              <a:gd name="connsiteY3" fmla="*/ 1337480 h 3916907"/>
              <a:gd name="connsiteX4" fmla="*/ 431560 w 2337534"/>
              <a:gd name="connsiteY4" fmla="*/ 1460310 h 3916907"/>
              <a:gd name="connsiteX5" fmla="*/ 104014 w 2337534"/>
              <a:gd name="connsiteY5" fmla="*/ 1596788 h 3916907"/>
              <a:gd name="connsiteX6" fmla="*/ 144957 w 2337534"/>
              <a:gd name="connsiteY6" fmla="*/ 1719617 h 3916907"/>
              <a:gd name="connsiteX7" fmla="*/ 8478 w 2337534"/>
              <a:gd name="connsiteY7" fmla="*/ 1883391 h 3916907"/>
              <a:gd name="connsiteX8" fmla="*/ 28951 w 2337534"/>
              <a:gd name="connsiteY8" fmla="*/ 2292822 h 3916907"/>
              <a:gd name="connsiteX9" fmla="*/ 322378 w 2337534"/>
              <a:gd name="connsiteY9" fmla="*/ 2245057 h 3916907"/>
              <a:gd name="connsiteX10" fmla="*/ 636276 w 2337534"/>
              <a:gd name="connsiteY10" fmla="*/ 2361061 h 3916907"/>
              <a:gd name="connsiteX11" fmla="*/ 704514 w 2337534"/>
              <a:gd name="connsiteY11" fmla="*/ 2906973 h 3916907"/>
              <a:gd name="connsiteX12" fmla="*/ 1073004 w 2337534"/>
              <a:gd name="connsiteY12" fmla="*/ 2654489 h 3916907"/>
              <a:gd name="connsiteX13" fmla="*/ 1223129 w 2337534"/>
              <a:gd name="connsiteY13" fmla="*/ 3111690 h 3916907"/>
              <a:gd name="connsiteX14" fmla="*/ 1264073 w 2337534"/>
              <a:gd name="connsiteY14" fmla="*/ 3391467 h 3916907"/>
              <a:gd name="connsiteX15" fmla="*/ 1250426 w 2337534"/>
              <a:gd name="connsiteY15" fmla="*/ 3582536 h 3916907"/>
              <a:gd name="connsiteX16" fmla="*/ 2151177 w 2337534"/>
              <a:gd name="connsiteY16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25042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33913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322378 w 2301384"/>
              <a:gd name="connsiteY9" fmla="*/ 2245057 h 3841844"/>
              <a:gd name="connsiteX10" fmla="*/ 636276 w 2301384"/>
              <a:gd name="connsiteY10" fmla="*/ 2361061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322378 w 2301384"/>
              <a:gd name="connsiteY9" fmla="*/ 2245057 h 3841844"/>
              <a:gd name="connsiteX10" fmla="*/ 549424 w 2301384"/>
              <a:gd name="connsiteY10" fmla="*/ 2504090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9424 w 2301384"/>
              <a:gd name="connsiteY10" fmla="*/ 2504090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217305 w 2301384"/>
              <a:gd name="connsiteY14" fmla="*/ 3501990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339136 w 2301384"/>
              <a:gd name="connsiteY14" fmla="*/ 3582536 h 3841844"/>
              <a:gd name="connsiteX15" fmla="*/ 1741744 w 2301384"/>
              <a:gd name="connsiteY15" fmla="*/ 3787252 h 3841844"/>
              <a:gd name="connsiteX16" fmla="*/ 2301302 w 2301384"/>
              <a:gd name="connsiteY16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265646 w 2301384"/>
              <a:gd name="connsiteY14" fmla="*/ 3719064 h 3841844"/>
              <a:gd name="connsiteX15" fmla="*/ 1741744 w 2301384"/>
              <a:gd name="connsiteY15" fmla="*/ 3787252 h 3841844"/>
              <a:gd name="connsiteX16" fmla="*/ 2301302 w 2301384"/>
              <a:gd name="connsiteY16" fmla="*/ 3841844 h 3841844"/>
              <a:gd name="connsiteX0" fmla="*/ 840993 w 2301344"/>
              <a:gd name="connsiteY0" fmla="*/ 0 h 3990997"/>
              <a:gd name="connsiteX1" fmla="*/ 854641 w 2301344"/>
              <a:gd name="connsiteY1" fmla="*/ 655092 h 3990997"/>
              <a:gd name="connsiteX2" fmla="*/ 759106 w 2301344"/>
              <a:gd name="connsiteY2" fmla="*/ 941695 h 3990997"/>
              <a:gd name="connsiteX3" fmla="*/ 636276 w 2301344"/>
              <a:gd name="connsiteY3" fmla="*/ 1337480 h 3990997"/>
              <a:gd name="connsiteX4" fmla="*/ 431560 w 2301344"/>
              <a:gd name="connsiteY4" fmla="*/ 1460310 h 3990997"/>
              <a:gd name="connsiteX5" fmla="*/ 104014 w 2301344"/>
              <a:gd name="connsiteY5" fmla="*/ 1596788 h 3990997"/>
              <a:gd name="connsiteX6" fmla="*/ 144957 w 2301344"/>
              <a:gd name="connsiteY6" fmla="*/ 1719617 h 3990997"/>
              <a:gd name="connsiteX7" fmla="*/ 8478 w 2301344"/>
              <a:gd name="connsiteY7" fmla="*/ 1883391 h 3990997"/>
              <a:gd name="connsiteX8" fmla="*/ 28951 w 2301344"/>
              <a:gd name="connsiteY8" fmla="*/ 2292822 h 3990997"/>
              <a:gd name="connsiteX9" fmla="*/ 295653 w 2301344"/>
              <a:gd name="connsiteY9" fmla="*/ 2394588 h 3990997"/>
              <a:gd name="connsiteX10" fmla="*/ 542744 w 2301344"/>
              <a:gd name="connsiteY10" fmla="*/ 2523594 h 3990997"/>
              <a:gd name="connsiteX11" fmla="*/ 704514 w 2301344"/>
              <a:gd name="connsiteY11" fmla="*/ 2906973 h 3990997"/>
              <a:gd name="connsiteX12" fmla="*/ 912659 w 2301344"/>
              <a:gd name="connsiteY12" fmla="*/ 3077077 h 3990997"/>
              <a:gd name="connsiteX13" fmla="*/ 1142957 w 2301344"/>
              <a:gd name="connsiteY13" fmla="*/ 3423754 h 3990997"/>
              <a:gd name="connsiteX14" fmla="*/ 1265646 w 2301344"/>
              <a:gd name="connsiteY14" fmla="*/ 3719064 h 3990997"/>
              <a:gd name="connsiteX15" fmla="*/ 1334201 w 2301344"/>
              <a:gd name="connsiteY15" fmla="*/ 3982292 h 3990997"/>
              <a:gd name="connsiteX16" fmla="*/ 2301302 w 2301344"/>
              <a:gd name="connsiteY16" fmla="*/ 3841844 h 3990997"/>
              <a:gd name="connsiteX0" fmla="*/ 840993 w 1334201"/>
              <a:gd name="connsiteY0" fmla="*/ 0 h 3982292"/>
              <a:gd name="connsiteX1" fmla="*/ 854641 w 1334201"/>
              <a:gd name="connsiteY1" fmla="*/ 655092 h 3982292"/>
              <a:gd name="connsiteX2" fmla="*/ 759106 w 1334201"/>
              <a:gd name="connsiteY2" fmla="*/ 941695 h 3982292"/>
              <a:gd name="connsiteX3" fmla="*/ 636276 w 1334201"/>
              <a:gd name="connsiteY3" fmla="*/ 1337480 h 3982292"/>
              <a:gd name="connsiteX4" fmla="*/ 431560 w 1334201"/>
              <a:gd name="connsiteY4" fmla="*/ 1460310 h 3982292"/>
              <a:gd name="connsiteX5" fmla="*/ 104014 w 1334201"/>
              <a:gd name="connsiteY5" fmla="*/ 1596788 h 3982292"/>
              <a:gd name="connsiteX6" fmla="*/ 144957 w 1334201"/>
              <a:gd name="connsiteY6" fmla="*/ 1719617 h 3982292"/>
              <a:gd name="connsiteX7" fmla="*/ 8478 w 1334201"/>
              <a:gd name="connsiteY7" fmla="*/ 1883391 h 3982292"/>
              <a:gd name="connsiteX8" fmla="*/ 28951 w 1334201"/>
              <a:gd name="connsiteY8" fmla="*/ 2292822 h 3982292"/>
              <a:gd name="connsiteX9" fmla="*/ 295653 w 1334201"/>
              <a:gd name="connsiteY9" fmla="*/ 2394588 h 3982292"/>
              <a:gd name="connsiteX10" fmla="*/ 542744 w 1334201"/>
              <a:gd name="connsiteY10" fmla="*/ 2523594 h 3982292"/>
              <a:gd name="connsiteX11" fmla="*/ 704514 w 1334201"/>
              <a:gd name="connsiteY11" fmla="*/ 2906973 h 3982292"/>
              <a:gd name="connsiteX12" fmla="*/ 912659 w 1334201"/>
              <a:gd name="connsiteY12" fmla="*/ 3077077 h 3982292"/>
              <a:gd name="connsiteX13" fmla="*/ 1142957 w 1334201"/>
              <a:gd name="connsiteY13" fmla="*/ 3423754 h 3982292"/>
              <a:gd name="connsiteX14" fmla="*/ 1265646 w 1334201"/>
              <a:gd name="connsiteY14" fmla="*/ 3719064 h 3982292"/>
              <a:gd name="connsiteX15" fmla="*/ 1334201 w 1334201"/>
              <a:gd name="connsiteY15" fmla="*/ 3982292 h 3982292"/>
              <a:gd name="connsiteX0" fmla="*/ 840993 w 1467822"/>
              <a:gd name="connsiteY0" fmla="*/ 0 h 3923780"/>
              <a:gd name="connsiteX1" fmla="*/ 854641 w 1467822"/>
              <a:gd name="connsiteY1" fmla="*/ 655092 h 3923780"/>
              <a:gd name="connsiteX2" fmla="*/ 759106 w 1467822"/>
              <a:gd name="connsiteY2" fmla="*/ 941695 h 3923780"/>
              <a:gd name="connsiteX3" fmla="*/ 636276 w 1467822"/>
              <a:gd name="connsiteY3" fmla="*/ 1337480 h 3923780"/>
              <a:gd name="connsiteX4" fmla="*/ 431560 w 1467822"/>
              <a:gd name="connsiteY4" fmla="*/ 1460310 h 3923780"/>
              <a:gd name="connsiteX5" fmla="*/ 104014 w 1467822"/>
              <a:gd name="connsiteY5" fmla="*/ 1596788 h 3923780"/>
              <a:gd name="connsiteX6" fmla="*/ 144957 w 1467822"/>
              <a:gd name="connsiteY6" fmla="*/ 1719617 h 3923780"/>
              <a:gd name="connsiteX7" fmla="*/ 8478 w 1467822"/>
              <a:gd name="connsiteY7" fmla="*/ 1883391 h 3923780"/>
              <a:gd name="connsiteX8" fmla="*/ 28951 w 1467822"/>
              <a:gd name="connsiteY8" fmla="*/ 2292822 h 3923780"/>
              <a:gd name="connsiteX9" fmla="*/ 295653 w 1467822"/>
              <a:gd name="connsiteY9" fmla="*/ 2394588 h 3923780"/>
              <a:gd name="connsiteX10" fmla="*/ 542744 w 1467822"/>
              <a:gd name="connsiteY10" fmla="*/ 2523594 h 3923780"/>
              <a:gd name="connsiteX11" fmla="*/ 704514 w 1467822"/>
              <a:gd name="connsiteY11" fmla="*/ 2906973 h 3923780"/>
              <a:gd name="connsiteX12" fmla="*/ 912659 w 1467822"/>
              <a:gd name="connsiteY12" fmla="*/ 3077077 h 3923780"/>
              <a:gd name="connsiteX13" fmla="*/ 1142957 w 1467822"/>
              <a:gd name="connsiteY13" fmla="*/ 3423754 h 3923780"/>
              <a:gd name="connsiteX14" fmla="*/ 1265646 w 1467822"/>
              <a:gd name="connsiteY14" fmla="*/ 3719064 h 3923780"/>
              <a:gd name="connsiteX15" fmla="*/ 1467822 w 1467822"/>
              <a:gd name="connsiteY15" fmla="*/ 3923780 h 392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7822" h="3923780">
                <a:moveTo>
                  <a:pt x="840993" y="0"/>
                </a:moveTo>
                <a:cubicBezTo>
                  <a:pt x="777303" y="113731"/>
                  <a:pt x="977471" y="388961"/>
                  <a:pt x="854641" y="655092"/>
                </a:cubicBezTo>
                <a:cubicBezTo>
                  <a:pt x="818247" y="812041"/>
                  <a:pt x="884210" y="784746"/>
                  <a:pt x="759106" y="941695"/>
                </a:cubicBezTo>
                <a:cubicBezTo>
                  <a:pt x="686318" y="1037229"/>
                  <a:pt x="745458" y="1228298"/>
                  <a:pt x="636276" y="1337480"/>
                </a:cubicBezTo>
                <a:cubicBezTo>
                  <a:pt x="581685" y="1417092"/>
                  <a:pt x="520270" y="1417092"/>
                  <a:pt x="431560" y="1460310"/>
                </a:cubicBezTo>
                <a:cubicBezTo>
                  <a:pt x="342850" y="1503528"/>
                  <a:pt x="151781" y="1553570"/>
                  <a:pt x="104014" y="1596788"/>
                </a:cubicBezTo>
                <a:cubicBezTo>
                  <a:pt x="56247" y="1640006"/>
                  <a:pt x="142683" y="1655928"/>
                  <a:pt x="144957" y="1719617"/>
                </a:cubicBezTo>
                <a:cubicBezTo>
                  <a:pt x="147231" y="1783306"/>
                  <a:pt x="5066" y="1823114"/>
                  <a:pt x="8478" y="1883391"/>
                </a:cubicBezTo>
                <a:cubicBezTo>
                  <a:pt x="11890" y="1943668"/>
                  <a:pt x="-23366" y="2232545"/>
                  <a:pt x="28951" y="2292822"/>
                </a:cubicBezTo>
                <a:cubicBezTo>
                  <a:pt x="81268" y="2353099"/>
                  <a:pt x="210021" y="2356126"/>
                  <a:pt x="295653" y="2394588"/>
                </a:cubicBezTo>
                <a:cubicBezTo>
                  <a:pt x="381285" y="2433050"/>
                  <a:pt x="479055" y="2413275"/>
                  <a:pt x="542744" y="2523594"/>
                </a:cubicBezTo>
                <a:cubicBezTo>
                  <a:pt x="606433" y="2633913"/>
                  <a:pt x="652198" y="2806889"/>
                  <a:pt x="704514" y="2906973"/>
                </a:cubicBezTo>
                <a:cubicBezTo>
                  <a:pt x="756830" y="3007057"/>
                  <a:pt x="730689" y="3042958"/>
                  <a:pt x="912659" y="3077077"/>
                </a:cubicBezTo>
                <a:cubicBezTo>
                  <a:pt x="1094629" y="3274969"/>
                  <a:pt x="1084126" y="3316756"/>
                  <a:pt x="1142957" y="3423754"/>
                </a:cubicBezTo>
                <a:cubicBezTo>
                  <a:pt x="1201788" y="3530752"/>
                  <a:pt x="1165848" y="3658481"/>
                  <a:pt x="1265646" y="3719064"/>
                </a:cubicBezTo>
                <a:cubicBezTo>
                  <a:pt x="1420320" y="3771380"/>
                  <a:pt x="1317697" y="3868052"/>
                  <a:pt x="1467822" y="392378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382692" y="1616148"/>
            <a:ext cx="645148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400" dirty="0" smtClean="0">
                <a:latin typeface="Century Gothic" pitchFamily="34" charset="0"/>
              </a:rPr>
              <a:t>A 17</a:t>
            </a:r>
            <a:endParaRPr lang="cs-CZ" sz="1400" dirty="0">
              <a:latin typeface="Century Gothic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16309" y="4104341"/>
            <a:ext cx="1003801" cy="52322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 smtClean="0">
                <a:latin typeface="Century Gothic" pitchFamily="34" charset="0"/>
              </a:rPr>
              <a:t>Sokolov</a:t>
            </a:r>
          </a:p>
          <a:p>
            <a:pPr algn="l"/>
            <a:r>
              <a:rPr lang="cs-CZ" sz="1400" dirty="0" err="1" smtClean="0">
                <a:latin typeface="Century Gothic" pitchFamily="34" charset="0"/>
              </a:rPr>
              <a:t>Nürnberg</a:t>
            </a:r>
            <a:endParaRPr lang="cs-CZ" sz="1400" dirty="0">
              <a:latin typeface="Century Gothic" pitchFamily="34" charset="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1995550" y="2362041"/>
            <a:ext cx="253206" cy="704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20" name="Volný tvar 19"/>
          <p:cNvSpPr/>
          <p:nvPr/>
        </p:nvSpPr>
        <p:spPr bwMode="auto">
          <a:xfrm>
            <a:off x="1354613" y="2895157"/>
            <a:ext cx="3752603" cy="1366347"/>
          </a:xfrm>
          <a:custGeom>
            <a:avLst/>
            <a:gdLst>
              <a:gd name="connsiteX0" fmla="*/ 0 w 3752603"/>
              <a:gd name="connsiteY0" fmla="*/ 1366347 h 1366347"/>
              <a:gd name="connsiteX1" fmla="*/ 581891 w 3752603"/>
              <a:gd name="connsiteY1" fmla="*/ 1128841 h 1366347"/>
              <a:gd name="connsiteX2" fmla="*/ 985652 w 3752603"/>
              <a:gd name="connsiteY2" fmla="*/ 962586 h 1366347"/>
              <a:gd name="connsiteX3" fmla="*/ 1389413 w 3752603"/>
              <a:gd name="connsiteY3" fmla="*/ 831957 h 1366347"/>
              <a:gd name="connsiteX4" fmla="*/ 1769424 w 3752603"/>
              <a:gd name="connsiteY4" fmla="*/ 594451 h 1366347"/>
              <a:gd name="connsiteX5" fmla="*/ 2256312 w 3752603"/>
              <a:gd name="connsiteY5" fmla="*/ 535074 h 1366347"/>
              <a:gd name="connsiteX6" fmla="*/ 2755076 w 3752603"/>
              <a:gd name="connsiteY6" fmla="*/ 511324 h 1366347"/>
              <a:gd name="connsiteX7" fmla="*/ 2861954 w 3752603"/>
              <a:gd name="connsiteY7" fmla="*/ 178815 h 1366347"/>
              <a:gd name="connsiteX8" fmla="*/ 3051959 w 3752603"/>
              <a:gd name="connsiteY8" fmla="*/ 12560 h 1366347"/>
              <a:gd name="connsiteX9" fmla="*/ 3752603 w 3752603"/>
              <a:gd name="connsiteY9" fmla="*/ 24435 h 136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2603" h="1366347">
                <a:moveTo>
                  <a:pt x="0" y="1366347"/>
                </a:moveTo>
                <a:lnTo>
                  <a:pt x="581891" y="1128841"/>
                </a:lnTo>
                <a:cubicBezTo>
                  <a:pt x="746166" y="1061548"/>
                  <a:pt x="851065" y="1012067"/>
                  <a:pt x="985652" y="962586"/>
                </a:cubicBezTo>
                <a:cubicBezTo>
                  <a:pt x="1120239" y="913105"/>
                  <a:pt x="1258784" y="893313"/>
                  <a:pt x="1389413" y="831957"/>
                </a:cubicBezTo>
                <a:cubicBezTo>
                  <a:pt x="1520042" y="770601"/>
                  <a:pt x="1624941" y="643931"/>
                  <a:pt x="1769424" y="594451"/>
                </a:cubicBezTo>
                <a:cubicBezTo>
                  <a:pt x="1913907" y="544970"/>
                  <a:pt x="2092037" y="548928"/>
                  <a:pt x="2256312" y="535074"/>
                </a:cubicBezTo>
                <a:cubicBezTo>
                  <a:pt x="2420587" y="521220"/>
                  <a:pt x="2654136" y="570700"/>
                  <a:pt x="2755076" y="511324"/>
                </a:cubicBezTo>
                <a:cubicBezTo>
                  <a:pt x="2856016" y="451947"/>
                  <a:pt x="2812474" y="261942"/>
                  <a:pt x="2861954" y="178815"/>
                </a:cubicBezTo>
                <a:cubicBezTo>
                  <a:pt x="2911434" y="95688"/>
                  <a:pt x="2903518" y="38290"/>
                  <a:pt x="3051959" y="12560"/>
                </a:cubicBezTo>
                <a:cubicBezTo>
                  <a:pt x="3200400" y="-13170"/>
                  <a:pt x="3476501" y="5632"/>
                  <a:pt x="3752603" y="2443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354613" y="2037657"/>
            <a:ext cx="1008062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latin typeface="Century Gothic" pitchFamily="34" charset="0"/>
              </a:rPr>
              <a:t>Chemnitz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686203" y="2916774"/>
            <a:ext cx="2141488" cy="3170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16" name="TextovéPole 18"/>
          <p:cNvSpPr txBox="1"/>
          <p:nvPr/>
        </p:nvSpPr>
        <p:spPr>
          <a:xfrm>
            <a:off x="6304782" y="4725058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rgbClr val="0070C0"/>
                </a:solidFill>
              </a:rPr>
              <a:t>Elbe River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4" name="Volný tvar 13"/>
          <p:cNvSpPr/>
          <p:nvPr/>
        </p:nvSpPr>
        <p:spPr>
          <a:xfrm>
            <a:off x="5027840" y="1559647"/>
            <a:ext cx="2138819" cy="3660201"/>
          </a:xfrm>
          <a:custGeom>
            <a:avLst/>
            <a:gdLst>
              <a:gd name="connsiteX0" fmla="*/ 835133 w 3496446"/>
              <a:gd name="connsiteY0" fmla="*/ 0 h 3111689"/>
              <a:gd name="connsiteX1" fmla="*/ 98154 w 3496446"/>
              <a:gd name="connsiteY1" fmla="*/ 1596788 h 3111689"/>
              <a:gd name="connsiteX2" fmla="*/ 193688 w 3496446"/>
              <a:gd name="connsiteY2" fmla="*/ 2606722 h 3111689"/>
              <a:gd name="connsiteX3" fmla="*/ 1790476 w 3496446"/>
              <a:gd name="connsiteY3" fmla="*/ 3111689 h 3111689"/>
              <a:gd name="connsiteX4" fmla="*/ 1790476 w 3496446"/>
              <a:gd name="connsiteY4" fmla="*/ 3111689 h 3111689"/>
              <a:gd name="connsiteX5" fmla="*/ 2431921 w 3496446"/>
              <a:gd name="connsiteY5" fmla="*/ 1446662 h 3111689"/>
              <a:gd name="connsiteX6" fmla="*/ 3305378 w 3496446"/>
              <a:gd name="connsiteY6" fmla="*/ 1310185 h 3111689"/>
              <a:gd name="connsiteX7" fmla="*/ 3496446 w 3496446"/>
              <a:gd name="connsiteY7" fmla="*/ 2129050 h 3111689"/>
              <a:gd name="connsiteX0" fmla="*/ 836005 w 3497318"/>
              <a:gd name="connsiteY0" fmla="*/ 0 h 3111689"/>
              <a:gd name="connsiteX1" fmla="*/ 849653 w 3497318"/>
              <a:gd name="connsiteY1" fmla="*/ 655092 h 3111689"/>
              <a:gd name="connsiteX2" fmla="*/ 99026 w 3497318"/>
              <a:gd name="connsiteY2" fmla="*/ 1596788 h 3111689"/>
              <a:gd name="connsiteX3" fmla="*/ 194560 w 3497318"/>
              <a:gd name="connsiteY3" fmla="*/ 2606722 h 3111689"/>
              <a:gd name="connsiteX4" fmla="*/ 1791348 w 3497318"/>
              <a:gd name="connsiteY4" fmla="*/ 3111689 h 3111689"/>
              <a:gd name="connsiteX5" fmla="*/ 1791348 w 3497318"/>
              <a:gd name="connsiteY5" fmla="*/ 3111689 h 3111689"/>
              <a:gd name="connsiteX6" fmla="*/ 2432793 w 3497318"/>
              <a:gd name="connsiteY6" fmla="*/ 1446662 h 3111689"/>
              <a:gd name="connsiteX7" fmla="*/ 3306250 w 3497318"/>
              <a:gd name="connsiteY7" fmla="*/ 1310185 h 3111689"/>
              <a:gd name="connsiteX8" fmla="*/ 3497318 w 3497318"/>
              <a:gd name="connsiteY8" fmla="*/ 2129050 h 3111689"/>
              <a:gd name="connsiteX0" fmla="*/ 829957 w 3491270"/>
              <a:gd name="connsiteY0" fmla="*/ 0 h 3111689"/>
              <a:gd name="connsiteX1" fmla="*/ 843605 w 3491270"/>
              <a:gd name="connsiteY1" fmla="*/ 655092 h 3111689"/>
              <a:gd name="connsiteX2" fmla="*/ 748070 w 3491270"/>
              <a:gd name="connsiteY2" fmla="*/ 941695 h 3111689"/>
              <a:gd name="connsiteX3" fmla="*/ 92978 w 3491270"/>
              <a:gd name="connsiteY3" fmla="*/ 1596788 h 3111689"/>
              <a:gd name="connsiteX4" fmla="*/ 188512 w 3491270"/>
              <a:gd name="connsiteY4" fmla="*/ 2606722 h 3111689"/>
              <a:gd name="connsiteX5" fmla="*/ 1785300 w 3491270"/>
              <a:gd name="connsiteY5" fmla="*/ 3111689 h 3111689"/>
              <a:gd name="connsiteX6" fmla="*/ 1785300 w 3491270"/>
              <a:gd name="connsiteY6" fmla="*/ 3111689 h 3111689"/>
              <a:gd name="connsiteX7" fmla="*/ 2426745 w 3491270"/>
              <a:gd name="connsiteY7" fmla="*/ 1446662 h 3111689"/>
              <a:gd name="connsiteX8" fmla="*/ 3300202 w 3491270"/>
              <a:gd name="connsiteY8" fmla="*/ 1310185 h 3111689"/>
              <a:gd name="connsiteX9" fmla="*/ 3491270 w 3491270"/>
              <a:gd name="connsiteY9" fmla="*/ 2129050 h 3111689"/>
              <a:gd name="connsiteX0" fmla="*/ 822365 w 3483678"/>
              <a:gd name="connsiteY0" fmla="*/ 0 h 3111689"/>
              <a:gd name="connsiteX1" fmla="*/ 836013 w 3483678"/>
              <a:gd name="connsiteY1" fmla="*/ 655092 h 3111689"/>
              <a:gd name="connsiteX2" fmla="*/ 740478 w 3483678"/>
              <a:gd name="connsiteY2" fmla="*/ 941695 h 3111689"/>
              <a:gd name="connsiteX3" fmla="*/ 617648 w 3483678"/>
              <a:gd name="connsiteY3" fmla="*/ 1337480 h 3111689"/>
              <a:gd name="connsiteX4" fmla="*/ 85386 w 3483678"/>
              <a:gd name="connsiteY4" fmla="*/ 1596788 h 3111689"/>
              <a:gd name="connsiteX5" fmla="*/ 180920 w 3483678"/>
              <a:gd name="connsiteY5" fmla="*/ 2606722 h 3111689"/>
              <a:gd name="connsiteX6" fmla="*/ 1777708 w 3483678"/>
              <a:gd name="connsiteY6" fmla="*/ 3111689 h 3111689"/>
              <a:gd name="connsiteX7" fmla="*/ 1777708 w 3483678"/>
              <a:gd name="connsiteY7" fmla="*/ 3111689 h 3111689"/>
              <a:gd name="connsiteX8" fmla="*/ 2419153 w 3483678"/>
              <a:gd name="connsiteY8" fmla="*/ 1446662 h 3111689"/>
              <a:gd name="connsiteX9" fmla="*/ 3292610 w 3483678"/>
              <a:gd name="connsiteY9" fmla="*/ 1310185 h 3111689"/>
              <a:gd name="connsiteX10" fmla="*/ 3483678 w 3483678"/>
              <a:gd name="connsiteY10" fmla="*/ 2129050 h 3111689"/>
              <a:gd name="connsiteX0" fmla="*/ 810250 w 3471563"/>
              <a:gd name="connsiteY0" fmla="*/ 0 h 3111689"/>
              <a:gd name="connsiteX1" fmla="*/ 823898 w 3471563"/>
              <a:gd name="connsiteY1" fmla="*/ 655092 h 3111689"/>
              <a:gd name="connsiteX2" fmla="*/ 728363 w 3471563"/>
              <a:gd name="connsiteY2" fmla="*/ 941695 h 3111689"/>
              <a:gd name="connsiteX3" fmla="*/ 605533 w 3471563"/>
              <a:gd name="connsiteY3" fmla="*/ 1337480 h 3111689"/>
              <a:gd name="connsiteX4" fmla="*/ 400817 w 3471563"/>
              <a:gd name="connsiteY4" fmla="*/ 1460310 h 3111689"/>
              <a:gd name="connsiteX5" fmla="*/ 73271 w 3471563"/>
              <a:gd name="connsiteY5" fmla="*/ 1596788 h 3111689"/>
              <a:gd name="connsiteX6" fmla="*/ 168805 w 3471563"/>
              <a:gd name="connsiteY6" fmla="*/ 2606722 h 3111689"/>
              <a:gd name="connsiteX7" fmla="*/ 1765593 w 3471563"/>
              <a:gd name="connsiteY7" fmla="*/ 3111689 h 3111689"/>
              <a:gd name="connsiteX8" fmla="*/ 1765593 w 3471563"/>
              <a:gd name="connsiteY8" fmla="*/ 3111689 h 3111689"/>
              <a:gd name="connsiteX9" fmla="*/ 2407038 w 3471563"/>
              <a:gd name="connsiteY9" fmla="*/ 1446662 h 3111689"/>
              <a:gd name="connsiteX10" fmla="*/ 3280495 w 3471563"/>
              <a:gd name="connsiteY10" fmla="*/ 1310185 h 3111689"/>
              <a:gd name="connsiteX11" fmla="*/ 3471563 w 3471563"/>
              <a:gd name="connsiteY11" fmla="*/ 2129050 h 3111689"/>
              <a:gd name="connsiteX0" fmla="*/ 775475 w 3436788"/>
              <a:gd name="connsiteY0" fmla="*/ 0 h 3111689"/>
              <a:gd name="connsiteX1" fmla="*/ 789123 w 3436788"/>
              <a:gd name="connsiteY1" fmla="*/ 655092 h 3111689"/>
              <a:gd name="connsiteX2" fmla="*/ 693588 w 3436788"/>
              <a:gd name="connsiteY2" fmla="*/ 941695 h 3111689"/>
              <a:gd name="connsiteX3" fmla="*/ 570758 w 3436788"/>
              <a:gd name="connsiteY3" fmla="*/ 1337480 h 3111689"/>
              <a:gd name="connsiteX4" fmla="*/ 366042 w 3436788"/>
              <a:gd name="connsiteY4" fmla="*/ 1460310 h 3111689"/>
              <a:gd name="connsiteX5" fmla="*/ 38496 w 3436788"/>
              <a:gd name="connsiteY5" fmla="*/ 1596788 h 3111689"/>
              <a:gd name="connsiteX6" fmla="*/ 79439 w 3436788"/>
              <a:gd name="connsiteY6" fmla="*/ 1719617 h 3111689"/>
              <a:gd name="connsiteX7" fmla="*/ 134030 w 3436788"/>
              <a:gd name="connsiteY7" fmla="*/ 2606722 h 3111689"/>
              <a:gd name="connsiteX8" fmla="*/ 1730818 w 3436788"/>
              <a:gd name="connsiteY8" fmla="*/ 3111689 h 3111689"/>
              <a:gd name="connsiteX9" fmla="*/ 1730818 w 3436788"/>
              <a:gd name="connsiteY9" fmla="*/ 3111689 h 3111689"/>
              <a:gd name="connsiteX10" fmla="*/ 2372263 w 3436788"/>
              <a:gd name="connsiteY10" fmla="*/ 1446662 h 3111689"/>
              <a:gd name="connsiteX11" fmla="*/ 3245720 w 3436788"/>
              <a:gd name="connsiteY11" fmla="*/ 1310185 h 3111689"/>
              <a:gd name="connsiteX12" fmla="*/ 3436788 w 3436788"/>
              <a:gd name="connsiteY12" fmla="*/ 2129050 h 3111689"/>
              <a:gd name="connsiteX0" fmla="*/ 847321 w 3508634"/>
              <a:gd name="connsiteY0" fmla="*/ 0 h 3111689"/>
              <a:gd name="connsiteX1" fmla="*/ 860969 w 3508634"/>
              <a:gd name="connsiteY1" fmla="*/ 655092 h 3111689"/>
              <a:gd name="connsiteX2" fmla="*/ 765434 w 3508634"/>
              <a:gd name="connsiteY2" fmla="*/ 941695 h 3111689"/>
              <a:gd name="connsiteX3" fmla="*/ 642604 w 3508634"/>
              <a:gd name="connsiteY3" fmla="*/ 1337480 h 3111689"/>
              <a:gd name="connsiteX4" fmla="*/ 437888 w 3508634"/>
              <a:gd name="connsiteY4" fmla="*/ 1460310 h 3111689"/>
              <a:gd name="connsiteX5" fmla="*/ 110342 w 3508634"/>
              <a:gd name="connsiteY5" fmla="*/ 1596788 h 3111689"/>
              <a:gd name="connsiteX6" fmla="*/ 151285 w 3508634"/>
              <a:gd name="connsiteY6" fmla="*/ 1719617 h 3111689"/>
              <a:gd name="connsiteX7" fmla="*/ 14806 w 3508634"/>
              <a:gd name="connsiteY7" fmla="*/ 1883391 h 3111689"/>
              <a:gd name="connsiteX8" fmla="*/ 205876 w 3508634"/>
              <a:gd name="connsiteY8" fmla="*/ 2606722 h 3111689"/>
              <a:gd name="connsiteX9" fmla="*/ 1802664 w 3508634"/>
              <a:gd name="connsiteY9" fmla="*/ 3111689 h 3111689"/>
              <a:gd name="connsiteX10" fmla="*/ 1802664 w 3508634"/>
              <a:gd name="connsiteY10" fmla="*/ 3111689 h 3111689"/>
              <a:gd name="connsiteX11" fmla="*/ 2444109 w 3508634"/>
              <a:gd name="connsiteY11" fmla="*/ 1446662 h 3111689"/>
              <a:gd name="connsiteX12" fmla="*/ 3317566 w 3508634"/>
              <a:gd name="connsiteY12" fmla="*/ 1310185 h 3111689"/>
              <a:gd name="connsiteX13" fmla="*/ 3508634 w 3508634"/>
              <a:gd name="connsiteY13" fmla="*/ 2129050 h 3111689"/>
              <a:gd name="connsiteX0" fmla="*/ 852919 w 3514232"/>
              <a:gd name="connsiteY0" fmla="*/ 0 h 3111689"/>
              <a:gd name="connsiteX1" fmla="*/ 866567 w 3514232"/>
              <a:gd name="connsiteY1" fmla="*/ 655092 h 3111689"/>
              <a:gd name="connsiteX2" fmla="*/ 771032 w 3514232"/>
              <a:gd name="connsiteY2" fmla="*/ 941695 h 3111689"/>
              <a:gd name="connsiteX3" fmla="*/ 648202 w 3514232"/>
              <a:gd name="connsiteY3" fmla="*/ 1337480 h 3111689"/>
              <a:gd name="connsiteX4" fmla="*/ 443486 w 3514232"/>
              <a:gd name="connsiteY4" fmla="*/ 1460310 h 3111689"/>
              <a:gd name="connsiteX5" fmla="*/ 115940 w 3514232"/>
              <a:gd name="connsiteY5" fmla="*/ 1596788 h 3111689"/>
              <a:gd name="connsiteX6" fmla="*/ 156883 w 3514232"/>
              <a:gd name="connsiteY6" fmla="*/ 1719617 h 3111689"/>
              <a:gd name="connsiteX7" fmla="*/ 20404 w 3514232"/>
              <a:gd name="connsiteY7" fmla="*/ 1883391 h 3111689"/>
              <a:gd name="connsiteX8" fmla="*/ 197826 w 3514232"/>
              <a:gd name="connsiteY8" fmla="*/ 2647666 h 3111689"/>
              <a:gd name="connsiteX9" fmla="*/ 1808262 w 3514232"/>
              <a:gd name="connsiteY9" fmla="*/ 3111689 h 3111689"/>
              <a:gd name="connsiteX10" fmla="*/ 1808262 w 3514232"/>
              <a:gd name="connsiteY10" fmla="*/ 3111689 h 3111689"/>
              <a:gd name="connsiteX11" fmla="*/ 2449707 w 3514232"/>
              <a:gd name="connsiteY11" fmla="*/ 1446662 h 3111689"/>
              <a:gd name="connsiteX12" fmla="*/ 3323164 w 3514232"/>
              <a:gd name="connsiteY12" fmla="*/ 1310185 h 3111689"/>
              <a:gd name="connsiteX13" fmla="*/ 3514232 w 3514232"/>
              <a:gd name="connsiteY13" fmla="*/ 2129050 h 3111689"/>
              <a:gd name="connsiteX0" fmla="*/ 832919 w 3494232"/>
              <a:gd name="connsiteY0" fmla="*/ 0 h 3111689"/>
              <a:gd name="connsiteX1" fmla="*/ 846567 w 3494232"/>
              <a:gd name="connsiteY1" fmla="*/ 655092 h 3111689"/>
              <a:gd name="connsiteX2" fmla="*/ 751032 w 3494232"/>
              <a:gd name="connsiteY2" fmla="*/ 941695 h 3111689"/>
              <a:gd name="connsiteX3" fmla="*/ 628202 w 3494232"/>
              <a:gd name="connsiteY3" fmla="*/ 1337480 h 3111689"/>
              <a:gd name="connsiteX4" fmla="*/ 423486 w 3494232"/>
              <a:gd name="connsiteY4" fmla="*/ 1460310 h 3111689"/>
              <a:gd name="connsiteX5" fmla="*/ 95940 w 3494232"/>
              <a:gd name="connsiteY5" fmla="*/ 1596788 h 3111689"/>
              <a:gd name="connsiteX6" fmla="*/ 136883 w 3494232"/>
              <a:gd name="connsiteY6" fmla="*/ 1719617 h 3111689"/>
              <a:gd name="connsiteX7" fmla="*/ 404 w 3494232"/>
              <a:gd name="connsiteY7" fmla="*/ 1883391 h 3111689"/>
              <a:gd name="connsiteX8" fmla="*/ 177826 w 3494232"/>
              <a:gd name="connsiteY8" fmla="*/ 2647666 h 3111689"/>
              <a:gd name="connsiteX9" fmla="*/ 696440 w 3494232"/>
              <a:gd name="connsiteY9" fmla="*/ 2906973 h 3111689"/>
              <a:gd name="connsiteX10" fmla="*/ 1788262 w 3494232"/>
              <a:gd name="connsiteY10" fmla="*/ 3111689 h 3111689"/>
              <a:gd name="connsiteX11" fmla="*/ 1788262 w 3494232"/>
              <a:gd name="connsiteY11" fmla="*/ 3111689 h 3111689"/>
              <a:gd name="connsiteX12" fmla="*/ 2429707 w 3494232"/>
              <a:gd name="connsiteY12" fmla="*/ 1446662 h 3111689"/>
              <a:gd name="connsiteX13" fmla="*/ 3303164 w 3494232"/>
              <a:gd name="connsiteY13" fmla="*/ 1310185 h 3111689"/>
              <a:gd name="connsiteX14" fmla="*/ 3494232 w 3494232"/>
              <a:gd name="connsiteY14" fmla="*/ 2129050 h 3111689"/>
              <a:gd name="connsiteX0" fmla="*/ 832919 w 3494232"/>
              <a:gd name="connsiteY0" fmla="*/ 0 h 3174730"/>
              <a:gd name="connsiteX1" fmla="*/ 846567 w 3494232"/>
              <a:gd name="connsiteY1" fmla="*/ 655092 h 3174730"/>
              <a:gd name="connsiteX2" fmla="*/ 751032 w 3494232"/>
              <a:gd name="connsiteY2" fmla="*/ 941695 h 3174730"/>
              <a:gd name="connsiteX3" fmla="*/ 628202 w 3494232"/>
              <a:gd name="connsiteY3" fmla="*/ 1337480 h 3174730"/>
              <a:gd name="connsiteX4" fmla="*/ 423486 w 3494232"/>
              <a:gd name="connsiteY4" fmla="*/ 1460310 h 3174730"/>
              <a:gd name="connsiteX5" fmla="*/ 95940 w 3494232"/>
              <a:gd name="connsiteY5" fmla="*/ 1596788 h 3174730"/>
              <a:gd name="connsiteX6" fmla="*/ 136883 w 3494232"/>
              <a:gd name="connsiteY6" fmla="*/ 1719617 h 3174730"/>
              <a:gd name="connsiteX7" fmla="*/ 404 w 3494232"/>
              <a:gd name="connsiteY7" fmla="*/ 1883391 h 3174730"/>
              <a:gd name="connsiteX8" fmla="*/ 177826 w 3494232"/>
              <a:gd name="connsiteY8" fmla="*/ 2647666 h 3174730"/>
              <a:gd name="connsiteX9" fmla="*/ 696440 w 3494232"/>
              <a:gd name="connsiteY9" fmla="*/ 2906973 h 3174730"/>
              <a:gd name="connsiteX10" fmla="*/ 778327 w 3494232"/>
              <a:gd name="connsiteY10" fmla="*/ 3166280 h 3174730"/>
              <a:gd name="connsiteX11" fmla="*/ 1788262 w 3494232"/>
              <a:gd name="connsiteY11" fmla="*/ 3111689 h 3174730"/>
              <a:gd name="connsiteX12" fmla="*/ 1788262 w 3494232"/>
              <a:gd name="connsiteY12" fmla="*/ 3111689 h 3174730"/>
              <a:gd name="connsiteX13" fmla="*/ 2429707 w 3494232"/>
              <a:gd name="connsiteY13" fmla="*/ 1446662 h 3174730"/>
              <a:gd name="connsiteX14" fmla="*/ 3303164 w 3494232"/>
              <a:gd name="connsiteY14" fmla="*/ 1310185 h 3174730"/>
              <a:gd name="connsiteX15" fmla="*/ 3494232 w 3494232"/>
              <a:gd name="connsiteY15" fmla="*/ 2129050 h 3174730"/>
              <a:gd name="connsiteX0" fmla="*/ 832919 w 3494232"/>
              <a:gd name="connsiteY0" fmla="*/ 0 h 3243592"/>
              <a:gd name="connsiteX1" fmla="*/ 846567 w 3494232"/>
              <a:gd name="connsiteY1" fmla="*/ 655092 h 3243592"/>
              <a:gd name="connsiteX2" fmla="*/ 751032 w 3494232"/>
              <a:gd name="connsiteY2" fmla="*/ 941695 h 3243592"/>
              <a:gd name="connsiteX3" fmla="*/ 628202 w 3494232"/>
              <a:gd name="connsiteY3" fmla="*/ 1337480 h 3243592"/>
              <a:gd name="connsiteX4" fmla="*/ 423486 w 3494232"/>
              <a:gd name="connsiteY4" fmla="*/ 1460310 h 3243592"/>
              <a:gd name="connsiteX5" fmla="*/ 95940 w 3494232"/>
              <a:gd name="connsiteY5" fmla="*/ 1596788 h 3243592"/>
              <a:gd name="connsiteX6" fmla="*/ 136883 w 3494232"/>
              <a:gd name="connsiteY6" fmla="*/ 1719617 h 3243592"/>
              <a:gd name="connsiteX7" fmla="*/ 404 w 3494232"/>
              <a:gd name="connsiteY7" fmla="*/ 1883391 h 3243592"/>
              <a:gd name="connsiteX8" fmla="*/ 177826 w 3494232"/>
              <a:gd name="connsiteY8" fmla="*/ 2647666 h 3243592"/>
              <a:gd name="connsiteX9" fmla="*/ 696440 w 3494232"/>
              <a:gd name="connsiteY9" fmla="*/ 2906973 h 3243592"/>
              <a:gd name="connsiteX10" fmla="*/ 778327 w 3494232"/>
              <a:gd name="connsiteY10" fmla="*/ 3166280 h 3243592"/>
              <a:gd name="connsiteX11" fmla="*/ 1788262 w 3494232"/>
              <a:gd name="connsiteY11" fmla="*/ 3111689 h 3243592"/>
              <a:gd name="connsiteX12" fmla="*/ 1788262 w 3494232"/>
              <a:gd name="connsiteY12" fmla="*/ 3111689 h 3243592"/>
              <a:gd name="connsiteX13" fmla="*/ 2429707 w 3494232"/>
              <a:gd name="connsiteY13" fmla="*/ 1446662 h 3243592"/>
              <a:gd name="connsiteX14" fmla="*/ 3303164 w 3494232"/>
              <a:gd name="connsiteY14" fmla="*/ 1310185 h 3243592"/>
              <a:gd name="connsiteX15" fmla="*/ 3494232 w 3494232"/>
              <a:gd name="connsiteY15" fmla="*/ 2129050 h 3243592"/>
              <a:gd name="connsiteX0" fmla="*/ 832919 w 3494232"/>
              <a:gd name="connsiteY0" fmla="*/ 0 h 3821372"/>
              <a:gd name="connsiteX1" fmla="*/ 846567 w 3494232"/>
              <a:gd name="connsiteY1" fmla="*/ 655092 h 3821372"/>
              <a:gd name="connsiteX2" fmla="*/ 751032 w 3494232"/>
              <a:gd name="connsiteY2" fmla="*/ 941695 h 3821372"/>
              <a:gd name="connsiteX3" fmla="*/ 628202 w 3494232"/>
              <a:gd name="connsiteY3" fmla="*/ 1337480 h 3821372"/>
              <a:gd name="connsiteX4" fmla="*/ 423486 w 3494232"/>
              <a:gd name="connsiteY4" fmla="*/ 1460310 h 3821372"/>
              <a:gd name="connsiteX5" fmla="*/ 95940 w 3494232"/>
              <a:gd name="connsiteY5" fmla="*/ 1596788 h 3821372"/>
              <a:gd name="connsiteX6" fmla="*/ 136883 w 3494232"/>
              <a:gd name="connsiteY6" fmla="*/ 1719617 h 3821372"/>
              <a:gd name="connsiteX7" fmla="*/ 404 w 3494232"/>
              <a:gd name="connsiteY7" fmla="*/ 1883391 h 3821372"/>
              <a:gd name="connsiteX8" fmla="*/ 177826 w 3494232"/>
              <a:gd name="connsiteY8" fmla="*/ 2647666 h 3821372"/>
              <a:gd name="connsiteX9" fmla="*/ 696440 w 3494232"/>
              <a:gd name="connsiteY9" fmla="*/ 2906973 h 3821372"/>
              <a:gd name="connsiteX10" fmla="*/ 778327 w 3494232"/>
              <a:gd name="connsiteY10" fmla="*/ 3166280 h 3821372"/>
              <a:gd name="connsiteX11" fmla="*/ 1788262 w 3494232"/>
              <a:gd name="connsiteY11" fmla="*/ 3111689 h 3821372"/>
              <a:gd name="connsiteX12" fmla="*/ 1105874 w 3494232"/>
              <a:gd name="connsiteY12" fmla="*/ 3821372 h 3821372"/>
              <a:gd name="connsiteX13" fmla="*/ 2429707 w 3494232"/>
              <a:gd name="connsiteY13" fmla="*/ 1446662 h 3821372"/>
              <a:gd name="connsiteX14" fmla="*/ 3303164 w 3494232"/>
              <a:gd name="connsiteY14" fmla="*/ 1310185 h 3821372"/>
              <a:gd name="connsiteX15" fmla="*/ 3494232 w 3494232"/>
              <a:gd name="connsiteY15" fmla="*/ 2129050 h 3821372"/>
              <a:gd name="connsiteX0" fmla="*/ 832919 w 3303164"/>
              <a:gd name="connsiteY0" fmla="*/ 0 h 3821372"/>
              <a:gd name="connsiteX1" fmla="*/ 846567 w 3303164"/>
              <a:gd name="connsiteY1" fmla="*/ 655092 h 3821372"/>
              <a:gd name="connsiteX2" fmla="*/ 751032 w 3303164"/>
              <a:gd name="connsiteY2" fmla="*/ 941695 h 3821372"/>
              <a:gd name="connsiteX3" fmla="*/ 628202 w 3303164"/>
              <a:gd name="connsiteY3" fmla="*/ 1337480 h 3821372"/>
              <a:gd name="connsiteX4" fmla="*/ 423486 w 3303164"/>
              <a:gd name="connsiteY4" fmla="*/ 1460310 h 3821372"/>
              <a:gd name="connsiteX5" fmla="*/ 95940 w 3303164"/>
              <a:gd name="connsiteY5" fmla="*/ 1596788 h 3821372"/>
              <a:gd name="connsiteX6" fmla="*/ 136883 w 3303164"/>
              <a:gd name="connsiteY6" fmla="*/ 1719617 h 3821372"/>
              <a:gd name="connsiteX7" fmla="*/ 404 w 3303164"/>
              <a:gd name="connsiteY7" fmla="*/ 1883391 h 3821372"/>
              <a:gd name="connsiteX8" fmla="*/ 177826 w 3303164"/>
              <a:gd name="connsiteY8" fmla="*/ 2647666 h 3821372"/>
              <a:gd name="connsiteX9" fmla="*/ 696440 w 3303164"/>
              <a:gd name="connsiteY9" fmla="*/ 2906973 h 3821372"/>
              <a:gd name="connsiteX10" fmla="*/ 778327 w 3303164"/>
              <a:gd name="connsiteY10" fmla="*/ 3166280 h 3821372"/>
              <a:gd name="connsiteX11" fmla="*/ 1788262 w 3303164"/>
              <a:gd name="connsiteY11" fmla="*/ 3111689 h 3821372"/>
              <a:gd name="connsiteX12" fmla="*/ 1105874 w 3303164"/>
              <a:gd name="connsiteY12" fmla="*/ 3821372 h 3821372"/>
              <a:gd name="connsiteX13" fmla="*/ 2429707 w 3303164"/>
              <a:gd name="connsiteY13" fmla="*/ 1446662 h 3821372"/>
              <a:gd name="connsiteX14" fmla="*/ 3303164 w 3303164"/>
              <a:gd name="connsiteY14" fmla="*/ 1310185 h 3821372"/>
              <a:gd name="connsiteX0" fmla="*/ 832919 w 2429707"/>
              <a:gd name="connsiteY0" fmla="*/ 0 h 3821372"/>
              <a:gd name="connsiteX1" fmla="*/ 846567 w 2429707"/>
              <a:gd name="connsiteY1" fmla="*/ 655092 h 3821372"/>
              <a:gd name="connsiteX2" fmla="*/ 751032 w 2429707"/>
              <a:gd name="connsiteY2" fmla="*/ 941695 h 3821372"/>
              <a:gd name="connsiteX3" fmla="*/ 628202 w 2429707"/>
              <a:gd name="connsiteY3" fmla="*/ 1337480 h 3821372"/>
              <a:gd name="connsiteX4" fmla="*/ 423486 w 2429707"/>
              <a:gd name="connsiteY4" fmla="*/ 1460310 h 3821372"/>
              <a:gd name="connsiteX5" fmla="*/ 95940 w 2429707"/>
              <a:gd name="connsiteY5" fmla="*/ 1596788 h 3821372"/>
              <a:gd name="connsiteX6" fmla="*/ 136883 w 2429707"/>
              <a:gd name="connsiteY6" fmla="*/ 1719617 h 3821372"/>
              <a:gd name="connsiteX7" fmla="*/ 404 w 2429707"/>
              <a:gd name="connsiteY7" fmla="*/ 1883391 h 3821372"/>
              <a:gd name="connsiteX8" fmla="*/ 177826 w 2429707"/>
              <a:gd name="connsiteY8" fmla="*/ 2647666 h 3821372"/>
              <a:gd name="connsiteX9" fmla="*/ 696440 w 2429707"/>
              <a:gd name="connsiteY9" fmla="*/ 2906973 h 3821372"/>
              <a:gd name="connsiteX10" fmla="*/ 778327 w 2429707"/>
              <a:gd name="connsiteY10" fmla="*/ 3166280 h 3821372"/>
              <a:gd name="connsiteX11" fmla="*/ 1788262 w 2429707"/>
              <a:gd name="connsiteY11" fmla="*/ 3111689 h 3821372"/>
              <a:gd name="connsiteX12" fmla="*/ 1105874 w 2429707"/>
              <a:gd name="connsiteY12" fmla="*/ 3821372 h 3821372"/>
              <a:gd name="connsiteX13" fmla="*/ 2429707 w 2429707"/>
              <a:gd name="connsiteY13" fmla="*/ 1446662 h 3821372"/>
              <a:gd name="connsiteX0" fmla="*/ 832919 w 1792325"/>
              <a:gd name="connsiteY0" fmla="*/ 0 h 3821372"/>
              <a:gd name="connsiteX1" fmla="*/ 846567 w 1792325"/>
              <a:gd name="connsiteY1" fmla="*/ 655092 h 3821372"/>
              <a:gd name="connsiteX2" fmla="*/ 751032 w 1792325"/>
              <a:gd name="connsiteY2" fmla="*/ 941695 h 3821372"/>
              <a:gd name="connsiteX3" fmla="*/ 628202 w 1792325"/>
              <a:gd name="connsiteY3" fmla="*/ 1337480 h 3821372"/>
              <a:gd name="connsiteX4" fmla="*/ 423486 w 1792325"/>
              <a:gd name="connsiteY4" fmla="*/ 1460310 h 3821372"/>
              <a:gd name="connsiteX5" fmla="*/ 95940 w 1792325"/>
              <a:gd name="connsiteY5" fmla="*/ 1596788 h 3821372"/>
              <a:gd name="connsiteX6" fmla="*/ 136883 w 1792325"/>
              <a:gd name="connsiteY6" fmla="*/ 1719617 h 3821372"/>
              <a:gd name="connsiteX7" fmla="*/ 404 w 1792325"/>
              <a:gd name="connsiteY7" fmla="*/ 1883391 h 3821372"/>
              <a:gd name="connsiteX8" fmla="*/ 177826 w 1792325"/>
              <a:gd name="connsiteY8" fmla="*/ 2647666 h 3821372"/>
              <a:gd name="connsiteX9" fmla="*/ 696440 w 1792325"/>
              <a:gd name="connsiteY9" fmla="*/ 2906973 h 3821372"/>
              <a:gd name="connsiteX10" fmla="*/ 778327 w 1792325"/>
              <a:gd name="connsiteY10" fmla="*/ 3166280 h 3821372"/>
              <a:gd name="connsiteX11" fmla="*/ 1788262 w 1792325"/>
              <a:gd name="connsiteY11" fmla="*/ 3111689 h 3821372"/>
              <a:gd name="connsiteX12" fmla="*/ 1105874 w 1792325"/>
              <a:gd name="connsiteY12" fmla="*/ 3821372 h 3821372"/>
              <a:gd name="connsiteX0" fmla="*/ 832919 w 1205057"/>
              <a:gd name="connsiteY0" fmla="*/ 0 h 3821372"/>
              <a:gd name="connsiteX1" fmla="*/ 846567 w 1205057"/>
              <a:gd name="connsiteY1" fmla="*/ 655092 h 3821372"/>
              <a:gd name="connsiteX2" fmla="*/ 751032 w 1205057"/>
              <a:gd name="connsiteY2" fmla="*/ 941695 h 3821372"/>
              <a:gd name="connsiteX3" fmla="*/ 628202 w 1205057"/>
              <a:gd name="connsiteY3" fmla="*/ 1337480 h 3821372"/>
              <a:gd name="connsiteX4" fmla="*/ 423486 w 1205057"/>
              <a:gd name="connsiteY4" fmla="*/ 1460310 h 3821372"/>
              <a:gd name="connsiteX5" fmla="*/ 95940 w 1205057"/>
              <a:gd name="connsiteY5" fmla="*/ 1596788 h 3821372"/>
              <a:gd name="connsiteX6" fmla="*/ 136883 w 1205057"/>
              <a:gd name="connsiteY6" fmla="*/ 1719617 h 3821372"/>
              <a:gd name="connsiteX7" fmla="*/ 404 w 1205057"/>
              <a:gd name="connsiteY7" fmla="*/ 1883391 h 3821372"/>
              <a:gd name="connsiteX8" fmla="*/ 177826 w 1205057"/>
              <a:gd name="connsiteY8" fmla="*/ 2647666 h 3821372"/>
              <a:gd name="connsiteX9" fmla="*/ 696440 w 1205057"/>
              <a:gd name="connsiteY9" fmla="*/ 2906973 h 3821372"/>
              <a:gd name="connsiteX10" fmla="*/ 778327 w 1205057"/>
              <a:gd name="connsiteY10" fmla="*/ 3166280 h 3821372"/>
              <a:gd name="connsiteX11" fmla="*/ 1051282 w 1205057"/>
              <a:gd name="connsiteY11" fmla="*/ 3384645 h 3821372"/>
              <a:gd name="connsiteX12" fmla="*/ 1105874 w 1205057"/>
              <a:gd name="connsiteY12" fmla="*/ 3821372 h 3821372"/>
              <a:gd name="connsiteX0" fmla="*/ 832919 w 1205057"/>
              <a:gd name="connsiteY0" fmla="*/ 0 h 3889611"/>
              <a:gd name="connsiteX1" fmla="*/ 846567 w 1205057"/>
              <a:gd name="connsiteY1" fmla="*/ 655092 h 3889611"/>
              <a:gd name="connsiteX2" fmla="*/ 751032 w 1205057"/>
              <a:gd name="connsiteY2" fmla="*/ 941695 h 3889611"/>
              <a:gd name="connsiteX3" fmla="*/ 628202 w 1205057"/>
              <a:gd name="connsiteY3" fmla="*/ 1337480 h 3889611"/>
              <a:gd name="connsiteX4" fmla="*/ 423486 w 1205057"/>
              <a:gd name="connsiteY4" fmla="*/ 1460310 h 3889611"/>
              <a:gd name="connsiteX5" fmla="*/ 95940 w 1205057"/>
              <a:gd name="connsiteY5" fmla="*/ 1596788 h 3889611"/>
              <a:gd name="connsiteX6" fmla="*/ 136883 w 1205057"/>
              <a:gd name="connsiteY6" fmla="*/ 1719617 h 3889611"/>
              <a:gd name="connsiteX7" fmla="*/ 404 w 1205057"/>
              <a:gd name="connsiteY7" fmla="*/ 1883391 h 3889611"/>
              <a:gd name="connsiteX8" fmla="*/ 177826 w 1205057"/>
              <a:gd name="connsiteY8" fmla="*/ 2647666 h 3889611"/>
              <a:gd name="connsiteX9" fmla="*/ 696440 w 1205057"/>
              <a:gd name="connsiteY9" fmla="*/ 2906973 h 3889611"/>
              <a:gd name="connsiteX10" fmla="*/ 778327 w 1205057"/>
              <a:gd name="connsiteY10" fmla="*/ 3166280 h 3889611"/>
              <a:gd name="connsiteX11" fmla="*/ 1051282 w 1205057"/>
              <a:gd name="connsiteY11" fmla="*/ 3384645 h 3889611"/>
              <a:gd name="connsiteX12" fmla="*/ 1105874 w 1205057"/>
              <a:gd name="connsiteY12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1051282 w 1105874"/>
              <a:gd name="connsiteY11" fmla="*/ 3384645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314304 w 1105874"/>
              <a:gd name="connsiteY8" fmla="*/ 2245057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704514 w 1113948"/>
              <a:gd name="connsiteY10" fmla="*/ 2906973 h 3889611"/>
              <a:gd name="connsiteX11" fmla="*/ 786401 w 1113948"/>
              <a:gd name="connsiteY11" fmla="*/ 3166280 h 3889611"/>
              <a:gd name="connsiteX12" fmla="*/ 963822 w 1113948"/>
              <a:gd name="connsiteY12" fmla="*/ 3234519 h 3889611"/>
              <a:gd name="connsiteX13" fmla="*/ 1018414 w 1113948"/>
              <a:gd name="connsiteY13" fmla="*/ 3425587 h 3889611"/>
              <a:gd name="connsiteX14" fmla="*/ 1113948 w 1113948"/>
              <a:gd name="connsiteY14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636276 w 1113948"/>
              <a:gd name="connsiteY10" fmla="*/ 2361061 h 3889611"/>
              <a:gd name="connsiteX11" fmla="*/ 704514 w 1113948"/>
              <a:gd name="connsiteY11" fmla="*/ 2906973 h 3889611"/>
              <a:gd name="connsiteX12" fmla="*/ 786401 w 1113948"/>
              <a:gd name="connsiteY12" fmla="*/ 3166280 h 3889611"/>
              <a:gd name="connsiteX13" fmla="*/ 963822 w 1113948"/>
              <a:gd name="connsiteY13" fmla="*/ 3234519 h 3889611"/>
              <a:gd name="connsiteX14" fmla="*/ 1018414 w 1113948"/>
              <a:gd name="connsiteY14" fmla="*/ 3425587 h 3889611"/>
              <a:gd name="connsiteX15" fmla="*/ 1113948 w 1113948"/>
              <a:gd name="connsiteY15" fmla="*/ 3889611 h 3889611"/>
              <a:gd name="connsiteX0" fmla="*/ 840993 w 1134034"/>
              <a:gd name="connsiteY0" fmla="*/ 0 h 3889611"/>
              <a:gd name="connsiteX1" fmla="*/ 854641 w 1134034"/>
              <a:gd name="connsiteY1" fmla="*/ 655092 h 3889611"/>
              <a:gd name="connsiteX2" fmla="*/ 759106 w 1134034"/>
              <a:gd name="connsiteY2" fmla="*/ 941695 h 3889611"/>
              <a:gd name="connsiteX3" fmla="*/ 636276 w 1134034"/>
              <a:gd name="connsiteY3" fmla="*/ 1337480 h 3889611"/>
              <a:gd name="connsiteX4" fmla="*/ 431560 w 1134034"/>
              <a:gd name="connsiteY4" fmla="*/ 1460310 h 3889611"/>
              <a:gd name="connsiteX5" fmla="*/ 104014 w 1134034"/>
              <a:gd name="connsiteY5" fmla="*/ 1596788 h 3889611"/>
              <a:gd name="connsiteX6" fmla="*/ 144957 w 1134034"/>
              <a:gd name="connsiteY6" fmla="*/ 1719617 h 3889611"/>
              <a:gd name="connsiteX7" fmla="*/ 8478 w 1134034"/>
              <a:gd name="connsiteY7" fmla="*/ 1883391 h 3889611"/>
              <a:gd name="connsiteX8" fmla="*/ 28951 w 1134034"/>
              <a:gd name="connsiteY8" fmla="*/ 2292822 h 3889611"/>
              <a:gd name="connsiteX9" fmla="*/ 322378 w 1134034"/>
              <a:gd name="connsiteY9" fmla="*/ 2245057 h 3889611"/>
              <a:gd name="connsiteX10" fmla="*/ 636276 w 1134034"/>
              <a:gd name="connsiteY10" fmla="*/ 2361061 h 3889611"/>
              <a:gd name="connsiteX11" fmla="*/ 704514 w 1134034"/>
              <a:gd name="connsiteY11" fmla="*/ 2906973 h 3889611"/>
              <a:gd name="connsiteX12" fmla="*/ 1073004 w 1134034"/>
              <a:gd name="connsiteY12" fmla="*/ 2654489 h 3889611"/>
              <a:gd name="connsiteX13" fmla="*/ 963822 w 1134034"/>
              <a:gd name="connsiteY13" fmla="*/ 3234519 h 3889611"/>
              <a:gd name="connsiteX14" fmla="*/ 1018414 w 1134034"/>
              <a:gd name="connsiteY14" fmla="*/ 3425587 h 3889611"/>
              <a:gd name="connsiteX15" fmla="*/ 1113948 w 1134034"/>
              <a:gd name="connsiteY15" fmla="*/ 3889611 h 3889611"/>
              <a:gd name="connsiteX0" fmla="*/ 840993 w 1229190"/>
              <a:gd name="connsiteY0" fmla="*/ 0 h 3889611"/>
              <a:gd name="connsiteX1" fmla="*/ 854641 w 1229190"/>
              <a:gd name="connsiteY1" fmla="*/ 655092 h 3889611"/>
              <a:gd name="connsiteX2" fmla="*/ 759106 w 1229190"/>
              <a:gd name="connsiteY2" fmla="*/ 941695 h 3889611"/>
              <a:gd name="connsiteX3" fmla="*/ 636276 w 1229190"/>
              <a:gd name="connsiteY3" fmla="*/ 1337480 h 3889611"/>
              <a:gd name="connsiteX4" fmla="*/ 431560 w 1229190"/>
              <a:gd name="connsiteY4" fmla="*/ 1460310 h 3889611"/>
              <a:gd name="connsiteX5" fmla="*/ 104014 w 1229190"/>
              <a:gd name="connsiteY5" fmla="*/ 1596788 h 3889611"/>
              <a:gd name="connsiteX6" fmla="*/ 144957 w 1229190"/>
              <a:gd name="connsiteY6" fmla="*/ 1719617 h 3889611"/>
              <a:gd name="connsiteX7" fmla="*/ 8478 w 1229190"/>
              <a:gd name="connsiteY7" fmla="*/ 1883391 h 3889611"/>
              <a:gd name="connsiteX8" fmla="*/ 28951 w 1229190"/>
              <a:gd name="connsiteY8" fmla="*/ 2292822 h 3889611"/>
              <a:gd name="connsiteX9" fmla="*/ 322378 w 1229190"/>
              <a:gd name="connsiteY9" fmla="*/ 2245057 h 3889611"/>
              <a:gd name="connsiteX10" fmla="*/ 636276 w 1229190"/>
              <a:gd name="connsiteY10" fmla="*/ 2361061 h 3889611"/>
              <a:gd name="connsiteX11" fmla="*/ 704514 w 1229190"/>
              <a:gd name="connsiteY11" fmla="*/ 2906973 h 3889611"/>
              <a:gd name="connsiteX12" fmla="*/ 1073004 w 1229190"/>
              <a:gd name="connsiteY12" fmla="*/ 2654489 h 3889611"/>
              <a:gd name="connsiteX13" fmla="*/ 1223129 w 1229190"/>
              <a:gd name="connsiteY13" fmla="*/ 3111690 h 3889611"/>
              <a:gd name="connsiteX14" fmla="*/ 1018414 w 1229190"/>
              <a:gd name="connsiteY14" fmla="*/ 3425587 h 3889611"/>
              <a:gd name="connsiteX15" fmla="*/ 1113948 w 1229190"/>
              <a:gd name="connsiteY15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018414 w 1276561"/>
              <a:gd name="connsiteY15" fmla="*/ 3425587 h 3889611"/>
              <a:gd name="connsiteX16" fmla="*/ 1113948 w 1276561"/>
              <a:gd name="connsiteY16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250426 w 1276561"/>
              <a:gd name="connsiteY15" fmla="*/ 3582536 h 3889611"/>
              <a:gd name="connsiteX16" fmla="*/ 1113948 w 1276561"/>
              <a:gd name="connsiteY16" fmla="*/ 3889611 h 3889611"/>
              <a:gd name="connsiteX0" fmla="*/ 840993 w 1276561"/>
              <a:gd name="connsiteY0" fmla="*/ 0 h 3951026"/>
              <a:gd name="connsiteX1" fmla="*/ 854641 w 1276561"/>
              <a:gd name="connsiteY1" fmla="*/ 655092 h 3951026"/>
              <a:gd name="connsiteX2" fmla="*/ 759106 w 1276561"/>
              <a:gd name="connsiteY2" fmla="*/ 941695 h 3951026"/>
              <a:gd name="connsiteX3" fmla="*/ 636276 w 1276561"/>
              <a:gd name="connsiteY3" fmla="*/ 1337480 h 3951026"/>
              <a:gd name="connsiteX4" fmla="*/ 431560 w 1276561"/>
              <a:gd name="connsiteY4" fmla="*/ 1460310 h 3951026"/>
              <a:gd name="connsiteX5" fmla="*/ 104014 w 1276561"/>
              <a:gd name="connsiteY5" fmla="*/ 1596788 h 3951026"/>
              <a:gd name="connsiteX6" fmla="*/ 144957 w 1276561"/>
              <a:gd name="connsiteY6" fmla="*/ 1719617 h 3951026"/>
              <a:gd name="connsiteX7" fmla="*/ 8478 w 1276561"/>
              <a:gd name="connsiteY7" fmla="*/ 1883391 h 3951026"/>
              <a:gd name="connsiteX8" fmla="*/ 28951 w 1276561"/>
              <a:gd name="connsiteY8" fmla="*/ 2292822 h 3951026"/>
              <a:gd name="connsiteX9" fmla="*/ 322378 w 1276561"/>
              <a:gd name="connsiteY9" fmla="*/ 2245057 h 3951026"/>
              <a:gd name="connsiteX10" fmla="*/ 636276 w 1276561"/>
              <a:gd name="connsiteY10" fmla="*/ 2361061 h 3951026"/>
              <a:gd name="connsiteX11" fmla="*/ 704514 w 1276561"/>
              <a:gd name="connsiteY11" fmla="*/ 2906973 h 3951026"/>
              <a:gd name="connsiteX12" fmla="*/ 1073004 w 1276561"/>
              <a:gd name="connsiteY12" fmla="*/ 2654489 h 3951026"/>
              <a:gd name="connsiteX13" fmla="*/ 1223129 w 1276561"/>
              <a:gd name="connsiteY13" fmla="*/ 3111690 h 3951026"/>
              <a:gd name="connsiteX14" fmla="*/ 1264073 w 1276561"/>
              <a:gd name="connsiteY14" fmla="*/ 3391467 h 3951026"/>
              <a:gd name="connsiteX15" fmla="*/ 1250426 w 1276561"/>
              <a:gd name="connsiteY15" fmla="*/ 3582536 h 3951026"/>
              <a:gd name="connsiteX16" fmla="*/ 1202658 w 1276561"/>
              <a:gd name="connsiteY16" fmla="*/ 3951026 h 3951026"/>
              <a:gd name="connsiteX0" fmla="*/ 840993 w 1539179"/>
              <a:gd name="connsiteY0" fmla="*/ 0 h 3951026"/>
              <a:gd name="connsiteX1" fmla="*/ 854641 w 1539179"/>
              <a:gd name="connsiteY1" fmla="*/ 655092 h 3951026"/>
              <a:gd name="connsiteX2" fmla="*/ 759106 w 1539179"/>
              <a:gd name="connsiteY2" fmla="*/ 941695 h 3951026"/>
              <a:gd name="connsiteX3" fmla="*/ 636276 w 1539179"/>
              <a:gd name="connsiteY3" fmla="*/ 1337480 h 3951026"/>
              <a:gd name="connsiteX4" fmla="*/ 431560 w 1539179"/>
              <a:gd name="connsiteY4" fmla="*/ 1460310 h 3951026"/>
              <a:gd name="connsiteX5" fmla="*/ 104014 w 1539179"/>
              <a:gd name="connsiteY5" fmla="*/ 1596788 h 3951026"/>
              <a:gd name="connsiteX6" fmla="*/ 144957 w 1539179"/>
              <a:gd name="connsiteY6" fmla="*/ 1719617 h 3951026"/>
              <a:gd name="connsiteX7" fmla="*/ 8478 w 1539179"/>
              <a:gd name="connsiteY7" fmla="*/ 1883391 h 3951026"/>
              <a:gd name="connsiteX8" fmla="*/ 28951 w 1539179"/>
              <a:gd name="connsiteY8" fmla="*/ 2292822 h 3951026"/>
              <a:gd name="connsiteX9" fmla="*/ 322378 w 1539179"/>
              <a:gd name="connsiteY9" fmla="*/ 2245057 h 3951026"/>
              <a:gd name="connsiteX10" fmla="*/ 636276 w 1539179"/>
              <a:gd name="connsiteY10" fmla="*/ 2361061 h 3951026"/>
              <a:gd name="connsiteX11" fmla="*/ 704514 w 1539179"/>
              <a:gd name="connsiteY11" fmla="*/ 2906973 h 3951026"/>
              <a:gd name="connsiteX12" fmla="*/ 1073004 w 1539179"/>
              <a:gd name="connsiteY12" fmla="*/ 2654489 h 3951026"/>
              <a:gd name="connsiteX13" fmla="*/ 1223129 w 1539179"/>
              <a:gd name="connsiteY13" fmla="*/ 3111690 h 3951026"/>
              <a:gd name="connsiteX14" fmla="*/ 1264073 w 1539179"/>
              <a:gd name="connsiteY14" fmla="*/ 3391467 h 3951026"/>
              <a:gd name="connsiteX15" fmla="*/ 1250426 w 1539179"/>
              <a:gd name="connsiteY15" fmla="*/ 3582536 h 3951026"/>
              <a:gd name="connsiteX16" fmla="*/ 1202658 w 1539179"/>
              <a:gd name="connsiteY16" fmla="*/ 3951026 h 3951026"/>
              <a:gd name="connsiteX0" fmla="*/ 840993 w 2337534"/>
              <a:gd name="connsiteY0" fmla="*/ 0 h 3916907"/>
              <a:gd name="connsiteX1" fmla="*/ 854641 w 2337534"/>
              <a:gd name="connsiteY1" fmla="*/ 655092 h 3916907"/>
              <a:gd name="connsiteX2" fmla="*/ 759106 w 2337534"/>
              <a:gd name="connsiteY2" fmla="*/ 941695 h 3916907"/>
              <a:gd name="connsiteX3" fmla="*/ 636276 w 2337534"/>
              <a:gd name="connsiteY3" fmla="*/ 1337480 h 3916907"/>
              <a:gd name="connsiteX4" fmla="*/ 431560 w 2337534"/>
              <a:gd name="connsiteY4" fmla="*/ 1460310 h 3916907"/>
              <a:gd name="connsiteX5" fmla="*/ 104014 w 2337534"/>
              <a:gd name="connsiteY5" fmla="*/ 1596788 h 3916907"/>
              <a:gd name="connsiteX6" fmla="*/ 144957 w 2337534"/>
              <a:gd name="connsiteY6" fmla="*/ 1719617 h 3916907"/>
              <a:gd name="connsiteX7" fmla="*/ 8478 w 2337534"/>
              <a:gd name="connsiteY7" fmla="*/ 1883391 h 3916907"/>
              <a:gd name="connsiteX8" fmla="*/ 28951 w 2337534"/>
              <a:gd name="connsiteY8" fmla="*/ 2292822 h 3916907"/>
              <a:gd name="connsiteX9" fmla="*/ 322378 w 2337534"/>
              <a:gd name="connsiteY9" fmla="*/ 2245057 h 3916907"/>
              <a:gd name="connsiteX10" fmla="*/ 636276 w 2337534"/>
              <a:gd name="connsiteY10" fmla="*/ 2361061 h 3916907"/>
              <a:gd name="connsiteX11" fmla="*/ 704514 w 2337534"/>
              <a:gd name="connsiteY11" fmla="*/ 2906973 h 3916907"/>
              <a:gd name="connsiteX12" fmla="*/ 1073004 w 2337534"/>
              <a:gd name="connsiteY12" fmla="*/ 2654489 h 3916907"/>
              <a:gd name="connsiteX13" fmla="*/ 1223129 w 2337534"/>
              <a:gd name="connsiteY13" fmla="*/ 3111690 h 3916907"/>
              <a:gd name="connsiteX14" fmla="*/ 1264073 w 2337534"/>
              <a:gd name="connsiteY14" fmla="*/ 3391467 h 3916907"/>
              <a:gd name="connsiteX15" fmla="*/ 1250426 w 2337534"/>
              <a:gd name="connsiteY15" fmla="*/ 3582536 h 3916907"/>
              <a:gd name="connsiteX16" fmla="*/ 2151177 w 2337534"/>
              <a:gd name="connsiteY16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25042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33913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322378 w 2301384"/>
              <a:gd name="connsiteY9" fmla="*/ 2245057 h 3841844"/>
              <a:gd name="connsiteX10" fmla="*/ 636276 w 2301384"/>
              <a:gd name="connsiteY10" fmla="*/ 2361061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1384" h="3841844">
                <a:moveTo>
                  <a:pt x="840993" y="0"/>
                </a:moveTo>
                <a:cubicBezTo>
                  <a:pt x="777303" y="113731"/>
                  <a:pt x="977471" y="388961"/>
                  <a:pt x="854641" y="655092"/>
                </a:cubicBezTo>
                <a:cubicBezTo>
                  <a:pt x="818247" y="812041"/>
                  <a:pt x="884210" y="784746"/>
                  <a:pt x="759106" y="941695"/>
                </a:cubicBezTo>
                <a:cubicBezTo>
                  <a:pt x="686318" y="1037229"/>
                  <a:pt x="745458" y="1228298"/>
                  <a:pt x="636276" y="1337480"/>
                </a:cubicBezTo>
                <a:cubicBezTo>
                  <a:pt x="581685" y="1417092"/>
                  <a:pt x="520270" y="1417092"/>
                  <a:pt x="431560" y="1460310"/>
                </a:cubicBezTo>
                <a:cubicBezTo>
                  <a:pt x="342850" y="1503528"/>
                  <a:pt x="151781" y="1553570"/>
                  <a:pt x="104014" y="1596788"/>
                </a:cubicBezTo>
                <a:cubicBezTo>
                  <a:pt x="56247" y="1640006"/>
                  <a:pt x="142683" y="1655928"/>
                  <a:pt x="144957" y="1719617"/>
                </a:cubicBezTo>
                <a:cubicBezTo>
                  <a:pt x="147231" y="1783306"/>
                  <a:pt x="5066" y="1823114"/>
                  <a:pt x="8478" y="1883391"/>
                </a:cubicBezTo>
                <a:cubicBezTo>
                  <a:pt x="11890" y="1943668"/>
                  <a:pt x="-23366" y="2232545"/>
                  <a:pt x="28951" y="2292822"/>
                </a:cubicBezTo>
                <a:cubicBezTo>
                  <a:pt x="81268" y="2353099"/>
                  <a:pt x="221157" y="2233684"/>
                  <a:pt x="322378" y="2245057"/>
                </a:cubicBezTo>
                <a:cubicBezTo>
                  <a:pt x="423599" y="2256430"/>
                  <a:pt x="572587" y="2250742"/>
                  <a:pt x="636276" y="2361061"/>
                </a:cubicBezTo>
                <a:cubicBezTo>
                  <a:pt x="699965" y="2471380"/>
                  <a:pt x="652198" y="2806889"/>
                  <a:pt x="704514" y="2906973"/>
                </a:cubicBezTo>
                <a:cubicBezTo>
                  <a:pt x="756830" y="3007057"/>
                  <a:pt x="891034" y="2620370"/>
                  <a:pt x="1073004" y="2654489"/>
                </a:cubicBezTo>
                <a:cubicBezTo>
                  <a:pt x="1254974" y="2852381"/>
                  <a:pt x="1191284" y="2988860"/>
                  <a:pt x="1223129" y="3111690"/>
                </a:cubicBezTo>
                <a:cubicBezTo>
                  <a:pt x="1254974" y="3234520"/>
                  <a:pt x="1298192" y="3339151"/>
                  <a:pt x="1264073" y="3391467"/>
                </a:cubicBezTo>
                <a:cubicBezTo>
                  <a:pt x="1229954" y="3443783"/>
                  <a:pt x="1184462" y="3530220"/>
                  <a:pt x="1339136" y="3582536"/>
                </a:cubicBezTo>
                <a:cubicBezTo>
                  <a:pt x="1493810" y="3634852"/>
                  <a:pt x="1591619" y="3731524"/>
                  <a:pt x="1741744" y="3787252"/>
                </a:cubicBezTo>
                <a:cubicBezTo>
                  <a:pt x="1891869" y="3842980"/>
                  <a:pt x="2308126" y="3806587"/>
                  <a:pt x="2301302" y="3841844"/>
                </a:cubicBezTo>
              </a:path>
            </a:pathLst>
          </a:custGeom>
          <a:noFill/>
          <a:ln w="57150">
            <a:solidFill>
              <a:srgbClr val="438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632526" y="5550060"/>
            <a:ext cx="1006819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400">
                <a:latin typeface="Century Gothic" pitchFamily="34" charset="0"/>
              </a:rPr>
              <a:t>Prague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5695428" y="4611929"/>
            <a:ext cx="302416" cy="786716"/>
          </a:xfrm>
          <a:prstGeom prst="line">
            <a:avLst/>
          </a:prstGeom>
          <a:noFill/>
          <a:ln w="38100" cmpd="dbl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5190082" y="4908791"/>
            <a:ext cx="645148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400" dirty="0" smtClean="0">
                <a:latin typeface="Century Gothic" pitchFamily="34" charset="0"/>
              </a:rPr>
              <a:t>D 8</a:t>
            </a:r>
            <a:endParaRPr lang="cs-CZ" sz="1400" dirty="0">
              <a:latin typeface="Century Gothic" pitchFamily="34" charset="0"/>
            </a:endParaRPr>
          </a:p>
        </p:txBody>
      </p:sp>
      <p:sp>
        <p:nvSpPr>
          <p:cNvPr id="26" name="Volný tvar 25"/>
          <p:cNvSpPr/>
          <p:nvPr/>
        </p:nvSpPr>
        <p:spPr>
          <a:xfrm>
            <a:off x="4827598" y="1455938"/>
            <a:ext cx="322618" cy="1526959"/>
          </a:xfrm>
          <a:custGeom>
            <a:avLst/>
            <a:gdLst>
              <a:gd name="connsiteX0" fmla="*/ 135019 w 324731"/>
              <a:gd name="connsiteY0" fmla="*/ 1526959 h 1526959"/>
              <a:gd name="connsiteX1" fmla="*/ 285940 w 324731"/>
              <a:gd name="connsiteY1" fmla="*/ 1269507 h 1526959"/>
              <a:gd name="connsiteX2" fmla="*/ 321451 w 324731"/>
              <a:gd name="connsiteY2" fmla="*/ 1038687 h 1526959"/>
              <a:gd name="connsiteX3" fmla="*/ 223796 w 324731"/>
              <a:gd name="connsiteY3" fmla="*/ 905522 h 1526959"/>
              <a:gd name="connsiteX4" fmla="*/ 37365 w 324731"/>
              <a:gd name="connsiteY4" fmla="*/ 798990 h 1526959"/>
              <a:gd name="connsiteX5" fmla="*/ 19610 w 324731"/>
              <a:gd name="connsiteY5" fmla="*/ 577048 h 1526959"/>
              <a:gd name="connsiteX6" fmla="*/ 259307 w 324731"/>
              <a:gd name="connsiteY6" fmla="*/ 0 h 1526959"/>
              <a:gd name="connsiteX0" fmla="*/ 135019 w 322618"/>
              <a:gd name="connsiteY0" fmla="*/ 1526959 h 1526959"/>
              <a:gd name="connsiteX1" fmla="*/ 161652 w 322618"/>
              <a:gd name="connsiteY1" fmla="*/ 1287262 h 1526959"/>
              <a:gd name="connsiteX2" fmla="*/ 321451 w 322618"/>
              <a:gd name="connsiteY2" fmla="*/ 1038687 h 1526959"/>
              <a:gd name="connsiteX3" fmla="*/ 223796 w 322618"/>
              <a:gd name="connsiteY3" fmla="*/ 905522 h 1526959"/>
              <a:gd name="connsiteX4" fmla="*/ 37365 w 322618"/>
              <a:gd name="connsiteY4" fmla="*/ 798990 h 1526959"/>
              <a:gd name="connsiteX5" fmla="*/ 19610 w 322618"/>
              <a:gd name="connsiteY5" fmla="*/ 577048 h 1526959"/>
              <a:gd name="connsiteX6" fmla="*/ 259307 w 322618"/>
              <a:gd name="connsiteY6" fmla="*/ 0 h 1526959"/>
              <a:gd name="connsiteX0" fmla="*/ 135019 w 322618"/>
              <a:gd name="connsiteY0" fmla="*/ 1526959 h 1526959"/>
              <a:gd name="connsiteX1" fmla="*/ 161652 w 322618"/>
              <a:gd name="connsiteY1" fmla="*/ 1287262 h 1526959"/>
              <a:gd name="connsiteX2" fmla="*/ 321451 w 322618"/>
              <a:gd name="connsiteY2" fmla="*/ 1038687 h 1526959"/>
              <a:gd name="connsiteX3" fmla="*/ 223796 w 322618"/>
              <a:gd name="connsiteY3" fmla="*/ 905522 h 1526959"/>
              <a:gd name="connsiteX4" fmla="*/ 37365 w 322618"/>
              <a:gd name="connsiteY4" fmla="*/ 798990 h 1526959"/>
              <a:gd name="connsiteX5" fmla="*/ 19610 w 322618"/>
              <a:gd name="connsiteY5" fmla="*/ 577048 h 1526959"/>
              <a:gd name="connsiteX6" fmla="*/ 259307 w 322618"/>
              <a:gd name="connsiteY6" fmla="*/ 0 h 15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18" h="1526959">
                <a:moveTo>
                  <a:pt x="135019" y="1526959"/>
                </a:moveTo>
                <a:cubicBezTo>
                  <a:pt x="194943" y="1438922"/>
                  <a:pt x="103947" y="1386396"/>
                  <a:pt x="161652" y="1287262"/>
                </a:cubicBezTo>
                <a:cubicBezTo>
                  <a:pt x="219357" y="1188128"/>
                  <a:pt x="311094" y="1102310"/>
                  <a:pt x="321451" y="1038687"/>
                </a:cubicBezTo>
                <a:cubicBezTo>
                  <a:pt x="331808" y="975064"/>
                  <a:pt x="271144" y="945471"/>
                  <a:pt x="223796" y="905522"/>
                </a:cubicBezTo>
                <a:cubicBezTo>
                  <a:pt x="176448" y="865572"/>
                  <a:pt x="71396" y="853736"/>
                  <a:pt x="37365" y="798990"/>
                </a:cubicBezTo>
                <a:cubicBezTo>
                  <a:pt x="3334" y="744244"/>
                  <a:pt x="-17380" y="710213"/>
                  <a:pt x="19610" y="577048"/>
                </a:cubicBezTo>
                <a:cubicBezTo>
                  <a:pt x="56600" y="443883"/>
                  <a:pt x="157953" y="221941"/>
                  <a:pt x="259307" y="0"/>
                </a:cubicBezTo>
              </a:path>
            </a:pathLst>
          </a:custGeom>
          <a:noFill/>
          <a:ln w="31750" cmpd="dbl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4824327" y="3169328"/>
            <a:ext cx="218190" cy="541538"/>
          </a:xfrm>
          <a:custGeom>
            <a:avLst/>
            <a:gdLst>
              <a:gd name="connsiteX0" fmla="*/ 5125 w 218190"/>
              <a:gd name="connsiteY0" fmla="*/ 0 h 541538"/>
              <a:gd name="connsiteX1" fmla="*/ 5125 w 218190"/>
              <a:gd name="connsiteY1" fmla="*/ 124288 h 541538"/>
              <a:gd name="connsiteX2" fmla="*/ 58391 w 218190"/>
              <a:gd name="connsiteY2" fmla="*/ 213064 h 541538"/>
              <a:gd name="connsiteX3" fmla="*/ 31758 w 218190"/>
              <a:gd name="connsiteY3" fmla="*/ 337352 h 541538"/>
              <a:gd name="connsiteX4" fmla="*/ 49514 w 218190"/>
              <a:gd name="connsiteY4" fmla="*/ 443884 h 541538"/>
              <a:gd name="connsiteX5" fmla="*/ 218190 w 218190"/>
              <a:gd name="connsiteY5" fmla="*/ 541538 h 541538"/>
              <a:gd name="connsiteX6" fmla="*/ 218190 w 218190"/>
              <a:gd name="connsiteY6" fmla="*/ 541538 h 54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190" h="541538">
                <a:moveTo>
                  <a:pt x="5125" y="0"/>
                </a:moveTo>
                <a:cubicBezTo>
                  <a:pt x="686" y="44388"/>
                  <a:pt x="-3753" y="88777"/>
                  <a:pt x="5125" y="124288"/>
                </a:cubicBezTo>
                <a:cubicBezTo>
                  <a:pt x="14003" y="159799"/>
                  <a:pt x="53952" y="177553"/>
                  <a:pt x="58391" y="213064"/>
                </a:cubicBezTo>
                <a:cubicBezTo>
                  <a:pt x="62830" y="248575"/>
                  <a:pt x="33238" y="298882"/>
                  <a:pt x="31758" y="337352"/>
                </a:cubicBezTo>
                <a:cubicBezTo>
                  <a:pt x="30279" y="375822"/>
                  <a:pt x="18442" y="409853"/>
                  <a:pt x="49514" y="443884"/>
                </a:cubicBezTo>
                <a:cubicBezTo>
                  <a:pt x="80586" y="477915"/>
                  <a:pt x="218190" y="541538"/>
                  <a:pt x="218190" y="541538"/>
                </a:cubicBezTo>
                <a:lnTo>
                  <a:pt x="218190" y="541538"/>
                </a:lnTo>
              </a:path>
            </a:pathLst>
          </a:custGeom>
          <a:noFill/>
          <a:ln w="34925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2248756" y="1500455"/>
            <a:ext cx="1275777" cy="467988"/>
            <a:chOff x="2248756" y="1500455"/>
            <a:chExt cx="1275777" cy="467988"/>
          </a:xfrm>
        </p:grpSpPr>
        <p:sp>
          <p:nvSpPr>
            <p:cNvPr id="32" name="Zaoblený obdélníkový popisek 31"/>
            <p:cNvSpPr/>
            <p:nvPr/>
          </p:nvSpPr>
          <p:spPr>
            <a:xfrm>
              <a:off x="2248756" y="1500455"/>
              <a:ext cx="1275777" cy="467988"/>
            </a:xfrm>
            <a:prstGeom prst="wedgeRoundRectCallout">
              <a:avLst>
                <a:gd name="adj1" fmla="val 52053"/>
                <a:gd name="adj2" fmla="val 300298"/>
                <a:gd name="adj3" fmla="val 16667"/>
              </a:avLst>
            </a:prstGeom>
            <a:solidFill>
              <a:srgbClr val="FCDA9E">
                <a:alpha val="4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pic>
          <p:nvPicPr>
            <p:cNvPr id="37" name="Picture 48" descr="logo_unipetrol_rpa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72" y="1540211"/>
              <a:ext cx="1132743" cy="378009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Skupina 39"/>
          <p:cNvGrpSpPr/>
          <p:nvPr/>
        </p:nvGrpSpPr>
        <p:grpSpPr>
          <a:xfrm>
            <a:off x="2987824" y="932009"/>
            <a:ext cx="1210059" cy="343846"/>
            <a:chOff x="2987824" y="932009"/>
            <a:chExt cx="1210059" cy="343846"/>
          </a:xfrm>
        </p:grpSpPr>
        <p:sp>
          <p:nvSpPr>
            <p:cNvPr id="33" name="Zaoblený obdélníkový popisek 32"/>
            <p:cNvSpPr/>
            <p:nvPr/>
          </p:nvSpPr>
          <p:spPr>
            <a:xfrm>
              <a:off x="2987824" y="932009"/>
              <a:ext cx="1210059" cy="343846"/>
            </a:xfrm>
            <a:prstGeom prst="wedgeRoundRectCallout">
              <a:avLst>
                <a:gd name="adj1" fmla="val 123198"/>
                <a:gd name="adj2" fmla="val 528674"/>
                <a:gd name="adj3" fmla="val 16667"/>
              </a:avLst>
            </a:prstGeom>
            <a:solidFill>
              <a:srgbClr val="FCDA9E">
                <a:alpha val="4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2" descr="Logo_Spolchemie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878" y="972311"/>
              <a:ext cx="1051949" cy="2485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Skupina 2"/>
          <p:cNvGrpSpPr/>
          <p:nvPr/>
        </p:nvGrpSpPr>
        <p:grpSpPr>
          <a:xfrm>
            <a:off x="3524533" y="5250975"/>
            <a:ext cx="1267366" cy="460607"/>
            <a:chOff x="3524533" y="5250975"/>
            <a:chExt cx="1267366" cy="460607"/>
          </a:xfrm>
        </p:grpSpPr>
        <p:sp>
          <p:nvSpPr>
            <p:cNvPr id="34" name="Zaoblený obdélníkový popisek 33"/>
            <p:cNvSpPr/>
            <p:nvPr/>
          </p:nvSpPr>
          <p:spPr>
            <a:xfrm>
              <a:off x="3524533" y="5250975"/>
              <a:ext cx="1267366" cy="460607"/>
            </a:xfrm>
            <a:prstGeom prst="wedgeRoundRectCallout">
              <a:avLst>
                <a:gd name="adj1" fmla="val 61952"/>
                <a:gd name="adj2" fmla="val -398126"/>
                <a:gd name="adj3" fmla="val 16667"/>
              </a:avLst>
            </a:prstGeom>
            <a:solidFill>
              <a:srgbClr val="FCDA9E">
                <a:alpha val="4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pic>
          <p:nvPicPr>
            <p:cNvPr id="39" name="Picture 30" descr="LOVO1CMK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290" y="5293159"/>
              <a:ext cx="1160463" cy="376238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Skupina 8"/>
          <p:cNvGrpSpPr/>
          <p:nvPr/>
        </p:nvGrpSpPr>
        <p:grpSpPr>
          <a:xfrm>
            <a:off x="2469291" y="5342823"/>
            <a:ext cx="700694" cy="732522"/>
            <a:chOff x="2469291" y="5342823"/>
            <a:chExt cx="700694" cy="732522"/>
          </a:xfrm>
        </p:grpSpPr>
        <p:sp>
          <p:nvSpPr>
            <p:cNvPr id="35" name="Zaoblený obdélníkový popisek 34"/>
            <p:cNvSpPr/>
            <p:nvPr/>
          </p:nvSpPr>
          <p:spPr>
            <a:xfrm>
              <a:off x="2469291" y="5342823"/>
              <a:ext cx="700693" cy="732522"/>
            </a:xfrm>
            <a:prstGeom prst="wedgeRoundRectCallout">
              <a:avLst>
                <a:gd name="adj1" fmla="val 240640"/>
                <a:gd name="adj2" fmla="val -363571"/>
                <a:gd name="adj3" fmla="val 16667"/>
              </a:avLst>
            </a:prstGeom>
            <a:solidFill>
              <a:srgbClr val="FCDA9E">
                <a:alpha val="4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093" y="5420957"/>
              <a:ext cx="648892" cy="58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Skupina 1"/>
          <p:cNvGrpSpPr/>
          <p:nvPr/>
        </p:nvGrpSpPr>
        <p:grpSpPr>
          <a:xfrm>
            <a:off x="7466121" y="5231740"/>
            <a:ext cx="929754" cy="441091"/>
            <a:chOff x="7466121" y="5231740"/>
            <a:chExt cx="929754" cy="441091"/>
          </a:xfrm>
        </p:grpSpPr>
        <p:sp>
          <p:nvSpPr>
            <p:cNvPr id="36" name="Zaoblený obdélníkový popisek 35"/>
            <p:cNvSpPr/>
            <p:nvPr/>
          </p:nvSpPr>
          <p:spPr>
            <a:xfrm>
              <a:off x="7466121" y="5231740"/>
              <a:ext cx="929754" cy="441091"/>
            </a:xfrm>
            <a:prstGeom prst="wedgeRoundRectCallout">
              <a:avLst>
                <a:gd name="adj1" fmla="val -193756"/>
                <a:gd name="adj2" fmla="val -283672"/>
                <a:gd name="adj3" fmla="val 16667"/>
              </a:avLst>
            </a:prstGeom>
            <a:solidFill>
              <a:srgbClr val="FCDA9E">
                <a:alpha val="4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pic>
          <p:nvPicPr>
            <p:cNvPr id="1028" name="Picture 4" descr="Mondi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509" y="5292383"/>
              <a:ext cx="862822" cy="34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88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4</a:t>
            </a:fld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097" y="751542"/>
            <a:ext cx="7769594" cy="535491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719681" y="972311"/>
            <a:ext cx="952635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400" dirty="0" err="1">
                <a:latin typeface="Century Gothic" pitchFamily="34" charset="0"/>
              </a:rPr>
              <a:t>Dresden</a:t>
            </a:r>
            <a:endParaRPr lang="cs-CZ" sz="1400" dirty="0">
              <a:latin typeface="Century Gothic" pitchFamily="34" charset="0"/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4921969" y="1464345"/>
            <a:ext cx="1393305" cy="3923727"/>
          </a:xfrm>
          <a:custGeom>
            <a:avLst/>
            <a:gdLst>
              <a:gd name="connsiteX0" fmla="*/ 835133 w 3496446"/>
              <a:gd name="connsiteY0" fmla="*/ 0 h 3111689"/>
              <a:gd name="connsiteX1" fmla="*/ 98154 w 3496446"/>
              <a:gd name="connsiteY1" fmla="*/ 1596788 h 3111689"/>
              <a:gd name="connsiteX2" fmla="*/ 193688 w 3496446"/>
              <a:gd name="connsiteY2" fmla="*/ 2606722 h 3111689"/>
              <a:gd name="connsiteX3" fmla="*/ 1790476 w 3496446"/>
              <a:gd name="connsiteY3" fmla="*/ 3111689 h 3111689"/>
              <a:gd name="connsiteX4" fmla="*/ 1790476 w 3496446"/>
              <a:gd name="connsiteY4" fmla="*/ 3111689 h 3111689"/>
              <a:gd name="connsiteX5" fmla="*/ 2431921 w 3496446"/>
              <a:gd name="connsiteY5" fmla="*/ 1446662 h 3111689"/>
              <a:gd name="connsiteX6" fmla="*/ 3305378 w 3496446"/>
              <a:gd name="connsiteY6" fmla="*/ 1310185 h 3111689"/>
              <a:gd name="connsiteX7" fmla="*/ 3496446 w 3496446"/>
              <a:gd name="connsiteY7" fmla="*/ 2129050 h 3111689"/>
              <a:gd name="connsiteX0" fmla="*/ 836005 w 3497318"/>
              <a:gd name="connsiteY0" fmla="*/ 0 h 3111689"/>
              <a:gd name="connsiteX1" fmla="*/ 849653 w 3497318"/>
              <a:gd name="connsiteY1" fmla="*/ 655092 h 3111689"/>
              <a:gd name="connsiteX2" fmla="*/ 99026 w 3497318"/>
              <a:gd name="connsiteY2" fmla="*/ 1596788 h 3111689"/>
              <a:gd name="connsiteX3" fmla="*/ 194560 w 3497318"/>
              <a:gd name="connsiteY3" fmla="*/ 2606722 h 3111689"/>
              <a:gd name="connsiteX4" fmla="*/ 1791348 w 3497318"/>
              <a:gd name="connsiteY4" fmla="*/ 3111689 h 3111689"/>
              <a:gd name="connsiteX5" fmla="*/ 1791348 w 3497318"/>
              <a:gd name="connsiteY5" fmla="*/ 3111689 h 3111689"/>
              <a:gd name="connsiteX6" fmla="*/ 2432793 w 3497318"/>
              <a:gd name="connsiteY6" fmla="*/ 1446662 h 3111689"/>
              <a:gd name="connsiteX7" fmla="*/ 3306250 w 3497318"/>
              <a:gd name="connsiteY7" fmla="*/ 1310185 h 3111689"/>
              <a:gd name="connsiteX8" fmla="*/ 3497318 w 3497318"/>
              <a:gd name="connsiteY8" fmla="*/ 2129050 h 3111689"/>
              <a:gd name="connsiteX0" fmla="*/ 829957 w 3491270"/>
              <a:gd name="connsiteY0" fmla="*/ 0 h 3111689"/>
              <a:gd name="connsiteX1" fmla="*/ 843605 w 3491270"/>
              <a:gd name="connsiteY1" fmla="*/ 655092 h 3111689"/>
              <a:gd name="connsiteX2" fmla="*/ 748070 w 3491270"/>
              <a:gd name="connsiteY2" fmla="*/ 941695 h 3111689"/>
              <a:gd name="connsiteX3" fmla="*/ 92978 w 3491270"/>
              <a:gd name="connsiteY3" fmla="*/ 1596788 h 3111689"/>
              <a:gd name="connsiteX4" fmla="*/ 188512 w 3491270"/>
              <a:gd name="connsiteY4" fmla="*/ 2606722 h 3111689"/>
              <a:gd name="connsiteX5" fmla="*/ 1785300 w 3491270"/>
              <a:gd name="connsiteY5" fmla="*/ 3111689 h 3111689"/>
              <a:gd name="connsiteX6" fmla="*/ 1785300 w 3491270"/>
              <a:gd name="connsiteY6" fmla="*/ 3111689 h 3111689"/>
              <a:gd name="connsiteX7" fmla="*/ 2426745 w 3491270"/>
              <a:gd name="connsiteY7" fmla="*/ 1446662 h 3111689"/>
              <a:gd name="connsiteX8" fmla="*/ 3300202 w 3491270"/>
              <a:gd name="connsiteY8" fmla="*/ 1310185 h 3111689"/>
              <a:gd name="connsiteX9" fmla="*/ 3491270 w 3491270"/>
              <a:gd name="connsiteY9" fmla="*/ 2129050 h 3111689"/>
              <a:gd name="connsiteX0" fmla="*/ 822365 w 3483678"/>
              <a:gd name="connsiteY0" fmla="*/ 0 h 3111689"/>
              <a:gd name="connsiteX1" fmla="*/ 836013 w 3483678"/>
              <a:gd name="connsiteY1" fmla="*/ 655092 h 3111689"/>
              <a:gd name="connsiteX2" fmla="*/ 740478 w 3483678"/>
              <a:gd name="connsiteY2" fmla="*/ 941695 h 3111689"/>
              <a:gd name="connsiteX3" fmla="*/ 617648 w 3483678"/>
              <a:gd name="connsiteY3" fmla="*/ 1337480 h 3111689"/>
              <a:gd name="connsiteX4" fmla="*/ 85386 w 3483678"/>
              <a:gd name="connsiteY4" fmla="*/ 1596788 h 3111689"/>
              <a:gd name="connsiteX5" fmla="*/ 180920 w 3483678"/>
              <a:gd name="connsiteY5" fmla="*/ 2606722 h 3111689"/>
              <a:gd name="connsiteX6" fmla="*/ 1777708 w 3483678"/>
              <a:gd name="connsiteY6" fmla="*/ 3111689 h 3111689"/>
              <a:gd name="connsiteX7" fmla="*/ 1777708 w 3483678"/>
              <a:gd name="connsiteY7" fmla="*/ 3111689 h 3111689"/>
              <a:gd name="connsiteX8" fmla="*/ 2419153 w 3483678"/>
              <a:gd name="connsiteY8" fmla="*/ 1446662 h 3111689"/>
              <a:gd name="connsiteX9" fmla="*/ 3292610 w 3483678"/>
              <a:gd name="connsiteY9" fmla="*/ 1310185 h 3111689"/>
              <a:gd name="connsiteX10" fmla="*/ 3483678 w 3483678"/>
              <a:gd name="connsiteY10" fmla="*/ 2129050 h 3111689"/>
              <a:gd name="connsiteX0" fmla="*/ 810250 w 3471563"/>
              <a:gd name="connsiteY0" fmla="*/ 0 h 3111689"/>
              <a:gd name="connsiteX1" fmla="*/ 823898 w 3471563"/>
              <a:gd name="connsiteY1" fmla="*/ 655092 h 3111689"/>
              <a:gd name="connsiteX2" fmla="*/ 728363 w 3471563"/>
              <a:gd name="connsiteY2" fmla="*/ 941695 h 3111689"/>
              <a:gd name="connsiteX3" fmla="*/ 605533 w 3471563"/>
              <a:gd name="connsiteY3" fmla="*/ 1337480 h 3111689"/>
              <a:gd name="connsiteX4" fmla="*/ 400817 w 3471563"/>
              <a:gd name="connsiteY4" fmla="*/ 1460310 h 3111689"/>
              <a:gd name="connsiteX5" fmla="*/ 73271 w 3471563"/>
              <a:gd name="connsiteY5" fmla="*/ 1596788 h 3111689"/>
              <a:gd name="connsiteX6" fmla="*/ 168805 w 3471563"/>
              <a:gd name="connsiteY6" fmla="*/ 2606722 h 3111689"/>
              <a:gd name="connsiteX7" fmla="*/ 1765593 w 3471563"/>
              <a:gd name="connsiteY7" fmla="*/ 3111689 h 3111689"/>
              <a:gd name="connsiteX8" fmla="*/ 1765593 w 3471563"/>
              <a:gd name="connsiteY8" fmla="*/ 3111689 h 3111689"/>
              <a:gd name="connsiteX9" fmla="*/ 2407038 w 3471563"/>
              <a:gd name="connsiteY9" fmla="*/ 1446662 h 3111689"/>
              <a:gd name="connsiteX10" fmla="*/ 3280495 w 3471563"/>
              <a:gd name="connsiteY10" fmla="*/ 1310185 h 3111689"/>
              <a:gd name="connsiteX11" fmla="*/ 3471563 w 3471563"/>
              <a:gd name="connsiteY11" fmla="*/ 2129050 h 3111689"/>
              <a:gd name="connsiteX0" fmla="*/ 775475 w 3436788"/>
              <a:gd name="connsiteY0" fmla="*/ 0 h 3111689"/>
              <a:gd name="connsiteX1" fmla="*/ 789123 w 3436788"/>
              <a:gd name="connsiteY1" fmla="*/ 655092 h 3111689"/>
              <a:gd name="connsiteX2" fmla="*/ 693588 w 3436788"/>
              <a:gd name="connsiteY2" fmla="*/ 941695 h 3111689"/>
              <a:gd name="connsiteX3" fmla="*/ 570758 w 3436788"/>
              <a:gd name="connsiteY3" fmla="*/ 1337480 h 3111689"/>
              <a:gd name="connsiteX4" fmla="*/ 366042 w 3436788"/>
              <a:gd name="connsiteY4" fmla="*/ 1460310 h 3111689"/>
              <a:gd name="connsiteX5" fmla="*/ 38496 w 3436788"/>
              <a:gd name="connsiteY5" fmla="*/ 1596788 h 3111689"/>
              <a:gd name="connsiteX6" fmla="*/ 79439 w 3436788"/>
              <a:gd name="connsiteY6" fmla="*/ 1719617 h 3111689"/>
              <a:gd name="connsiteX7" fmla="*/ 134030 w 3436788"/>
              <a:gd name="connsiteY7" fmla="*/ 2606722 h 3111689"/>
              <a:gd name="connsiteX8" fmla="*/ 1730818 w 3436788"/>
              <a:gd name="connsiteY8" fmla="*/ 3111689 h 3111689"/>
              <a:gd name="connsiteX9" fmla="*/ 1730818 w 3436788"/>
              <a:gd name="connsiteY9" fmla="*/ 3111689 h 3111689"/>
              <a:gd name="connsiteX10" fmla="*/ 2372263 w 3436788"/>
              <a:gd name="connsiteY10" fmla="*/ 1446662 h 3111689"/>
              <a:gd name="connsiteX11" fmla="*/ 3245720 w 3436788"/>
              <a:gd name="connsiteY11" fmla="*/ 1310185 h 3111689"/>
              <a:gd name="connsiteX12" fmla="*/ 3436788 w 3436788"/>
              <a:gd name="connsiteY12" fmla="*/ 2129050 h 3111689"/>
              <a:gd name="connsiteX0" fmla="*/ 847321 w 3508634"/>
              <a:gd name="connsiteY0" fmla="*/ 0 h 3111689"/>
              <a:gd name="connsiteX1" fmla="*/ 860969 w 3508634"/>
              <a:gd name="connsiteY1" fmla="*/ 655092 h 3111689"/>
              <a:gd name="connsiteX2" fmla="*/ 765434 w 3508634"/>
              <a:gd name="connsiteY2" fmla="*/ 941695 h 3111689"/>
              <a:gd name="connsiteX3" fmla="*/ 642604 w 3508634"/>
              <a:gd name="connsiteY3" fmla="*/ 1337480 h 3111689"/>
              <a:gd name="connsiteX4" fmla="*/ 437888 w 3508634"/>
              <a:gd name="connsiteY4" fmla="*/ 1460310 h 3111689"/>
              <a:gd name="connsiteX5" fmla="*/ 110342 w 3508634"/>
              <a:gd name="connsiteY5" fmla="*/ 1596788 h 3111689"/>
              <a:gd name="connsiteX6" fmla="*/ 151285 w 3508634"/>
              <a:gd name="connsiteY6" fmla="*/ 1719617 h 3111689"/>
              <a:gd name="connsiteX7" fmla="*/ 14806 w 3508634"/>
              <a:gd name="connsiteY7" fmla="*/ 1883391 h 3111689"/>
              <a:gd name="connsiteX8" fmla="*/ 205876 w 3508634"/>
              <a:gd name="connsiteY8" fmla="*/ 2606722 h 3111689"/>
              <a:gd name="connsiteX9" fmla="*/ 1802664 w 3508634"/>
              <a:gd name="connsiteY9" fmla="*/ 3111689 h 3111689"/>
              <a:gd name="connsiteX10" fmla="*/ 1802664 w 3508634"/>
              <a:gd name="connsiteY10" fmla="*/ 3111689 h 3111689"/>
              <a:gd name="connsiteX11" fmla="*/ 2444109 w 3508634"/>
              <a:gd name="connsiteY11" fmla="*/ 1446662 h 3111689"/>
              <a:gd name="connsiteX12" fmla="*/ 3317566 w 3508634"/>
              <a:gd name="connsiteY12" fmla="*/ 1310185 h 3111689"/>
              <a:gd name="connsiteX13" fmla="*/ 3508634 w 3508634"/>
              <a:gd name="connsiteY13" fmla="*/ 2129050 h 3111689"/>
              <a:gd name="connsiteX0" fmla="*/ 852919 w 3514232"/>
              <a:gd name="connsiteY0" fmla="*/ 0 h 3111689"/>
              <a:gd name="connsiteX1" fmla="*/ 866567 w 3514232"/>
              <a:gd name="connsiteY1" fmla="*/ 655092 h 3111689"/>
              <a:gd name="connsiteX2" fmla="*/ 771032 w 3514232"/>
              <a:gd name="connsiteY2" fmla="*/ 941695 h 3111689"/>
              <a:gd name="connsiteX3" fmla="*/ 648202 w 3514232"/>
              <a:gd name="connsiteY3" fmla="*/ 1337480 h 3111689"/>
              <a:gd name="connsiteX4" fmla="*/ 443486 w 3514232"/>
              <a:gd name="connsiteY4" fmla="*/ 1460310 h 3111689"/>
              <a:gd name="connsiteX5" fmla="*/ 115940 w 3514232"/>
              <a:gd name="connsiteY5" fmla="*/ 1596788 h 3111689"/>
              <a:gd name="connsiteX6" fmla="*/ 156883 w 3514232"/>
              <a:gd name="connsiteY6" fmla="*/ 1719617 h 3111689"/>
              <a:gd name="connsiteX7" fmla="*/ 20404 w 3514232"/>
              <a:gd name="connsiteY7" fmla="*/ 1883391 h 3111689"/>
              <a:gd name="connsiteX8" fmla="*/ 197826 w 3514232"/>
              <a:gd name="connsiteY8" fmla="*/ 2647666 h 3111689"/>
              <a:gd name="connsiteX9" fmla="*/ 1808262 w 3514232"/>
              <a:gd name="connsiteY9" fmla="*/ 3111689 h 3111689"/>
              <a:gd name="connsiteX10" fmla="*/ 1808262 w 3514232"/>
              <a:gd name="connsiteY10" fmla="*/ 3111689 h 3111689"/>
              <a:gd name="connsiteX11" fmla="*/ 2449707 w 3514232"/>
              <a:gd name="connsiteY11" fmla="*/ 1446662 h 3111689"/>
              <a:gd name="connsiteX12" fmla="*/ 3323164 w 3514232"/>
              <a:gd name="connsiteY12" fmla="*/ 1310185 h 3111689"/>
              <a:gd name="connsiteX13" fmla="*/ 3514232 w 3514232"/>
              <a:gd name="connsiteY13" fmla="*/ 2129050 h 3111689"/>
              <a:gd name="connsiteX0" fmla="*/ 832919 w 3494232"/>
              <a:gd name="connsiteY0" fmla="*/ 0 h 3111689"/>
              <a:gd name="connsiteX1" fmla="*/ 846567 w 3494232"/>
              <a:gd name="connsiteY1" fmla="*/ 655092 h 3111689"/>
              <a:gd name="connsiteX2" fmla="*/ 751032 w 3494232"/>
              <a:gd name="connsiteY2" fmla="*/ 941695 h 3111689"/>
              <a:gd name="connsiteX3" fmla="*/ 628202 w 3494232"/>
              <a:gd name="connsiteY3" fmla="*/ 1337480 h 3111689"/>
              <a:gd name="connsiteX4" fmla="*/ 423486 w 3494232"/>
              <a:gd name="connsiteY4" fmla="*/ 1460310 h 3111689"/>
              <a:gd name="connsiteX5" fmla="*/ 95940 w 3494232"/>
              <a:gd name="connsiteY5" fmla="*/ 1596788 h 3111689"/>
              <a:gd name="connsiteX6" fmla="*/ 136883 w 3494232"/>
              <a:gd name="connsiteY6" fmla="*/ 1719617 h 3111689"/>
              <a:gd name="connsiteX7" fmla="*/ 404 w 3494232"/>
              <a:gd name="connsiteY7" fmla="*/ 1883391 h 3111689"/>
              <a:gd name="connsiteX8" fmla="*/ 177826 w 3494232"/>
              <a:gd name="connsiteY8" fmla="*/ 2647666 h 3111689"/>
              <a:gd name="connsiteX9" fmla="*/ 696440 w 3494232"/>
              <a:gd name="connsiteY9" fmla="*/ 2906973 h 3111689"/>
              <a:gd name="connsiteX10" fmla="*/ 1788262 w 3494232"/>
              <a:gd name="connsiteY10" fmla="*/ 3111689 h 3111689"/>
              <a:gd name="connsiteX11" fmla="*/ 1788262 w 3494232"/>
              <a:gd name="connsiteY11" fmla="*/ 3111689 h 3111689"/>
              <a:gd name="connsiteX12" fmla="*/ 2429707 w 3494232"/>
              <a:gd name="connsiteY12" fmla="*/ 1446662 h 3111689"/>
              <a:gd name="connsiteX13" fmla="*/ 3303164 w 3494232"/>
              <a:gd name="connsiteY13" fmla="*/ 1310185 h 3111689"/>
              <a:gd name="connsiteX14" fmla="*/ 3494232 w 3494232"/>
              <a:gd name="connsiteY14" fmla="*/ 2129050 h 3111689"/>
              <a:gd name="connsiteX0" fmla="*/ 832919 w 3494232"/>
              <a:gd name="connsiteY0" fmla="*/ 0 h 3174730"/>
              <a:gd name="connsiteX1" fmla="*/ 846567 w 3494232"/>
              <a:gd name="connsiteY1" fmla="*/ 655092 h 3174730"/>
              <a:gd name="connsiteX2" fmla="*/ 751032 w 3494232"/>
              <a:gd name="connsiteY2" fmla="*/ 941695 h 3174730"/>
              <a:gd name="connsiteX3" fmla="*/ 628202 w 3494232"/>
              <a:gd name="connsiteY3" fmla="*/ 1337480 h 3174730"/>
              <a:gd name="connsiteX4" fmla="*/ 423486 w 3494232"/>
              <a:gd name="connsiteY4" fmla="*/ 1460310 h 3174730"/>
              <a:gd name="connsiteX5" fmla="*/ 95940 w 3494232"/>
              <a:gd name="connsiteY5" fmla="*/ 1596788 h 3174730"/>
              <a:gd name="connsiteX6" fmla="*/ 136883 w 3494232"/>
              <a:gd name="connsiteY6" fmla="*/ 1719617 h 3174730"/>
              <a:gd name="connsiteX7" fmla="*/ 404 w 3494232"/>
              <a:gd name="connsiteY7" fmla="*/ 1883391 h 3174730"/>
              <a:gd name="connsiteX8" fmla="*/ 177826 w 3494232"/>
              <a:gd name="connsiteY8" fmla="*/ 2647666 h 3174730"/>
              <a:gd name="connsiteX9" fmla="*/ 696440 w 3494232"/>
              <a:gd name="connsiteY9" fmla="*/ 2906973 h 3174730"/>
              <a:gd name="connsiteX10" fmla="*/ 778327 w 3494232"/>
              <a:gd name="connsiteY10" fmla="*/ 3166280 h 3174730"/>
              <a:gd name="connsiteX11" fmla="*/ 1788262 w 3494232"/>
              <a:gd name="connsiteY11" fmla="*/ 3111689 h 3174730"/>
              <a:gd name="connsiteX12" fmla="*/ 1788262 w 3494232"/>
              <a:gd name="connsiteY12" fmla="*/ 3111689 h 3174730"/>
              <a:gd name="connsiteX13" fmla="*/ 2429707 w 3494232"/>
              <a:gd name="connsiteY13" fmla="*/ 1446662 h 3174730"/>
              <a:gd name="connsiteX14" fmla="*/ 3303164 w 3494232"/>
              <a:gd name="connsiteY14" fmla="*/ 1310185 h 3174730"/>
              <a:gd name="connsiteX15" fmla="*/ 3494232 w 3494232"/>
              <a:gd name="connsiteY15" fmla="*/ 2129050 h 3174730"/>
              <a:gd name="connsiteX0" fmla="*/ 832919 w 3494232"/>
              <a:gd name="connsiteY0" fmla="*/ 0 h 3243592"/>
              <a:gd name="connsiteX1" fmla="*/ 846567 w 3494232"/>
              <a:gd name="connsiteY1" fmla="*/ 655092 h 3243592"/>
              <a:gd name="connsiteX2" fmla="*/ 751032 w 3494232"/>
              <a:gd name="connsiteY2" fmla="*/ 941695 h 3243592"/>
              <a:gd name="connsiteX3" fmla="*/ 628202 w 3494232"/>
              <a:gd name="connsiteY3" fmla="*/ 1337480 h 3243592"/>
              <a:gd name="connsiteX4" fmla="*/ 423486 w 3494232"/>
              <a:gd name="connsiteY4" fmla="*/ 1460310 h 3243592"/>
              <a:gd name="connsiteX5" fmla="*/ 95940 w 3494232"/>
              <a:gd name="connsiteY5" fmla="*/ 1596788 h 3243592"/>
              <a:gd name="connsiteX6" fmla="*/ 136883 w 3494232"/>
              <a:gd name="connsiteY6" fmla="*/ 1719617 h 3243592"/>
              <a:gd name="connsiteX7" fmla="*/ 404 w 3494232"/>
              <a:gd name="connsiteY7" fmla="*/ 1883391 h 3243592"/>
              <a:gd name="connsiteX8" fmla="*/ 177826 w 3494232"/>
              <a:gd name="connsiteY8" fmla="*/ 2647666 h 3243592"/>
              <a:gd name="connsiteX9" fmla="*/ 696440 w 3494232"/>
              <a:gd name="connsiteY9" fmla="*/ 2906973 h 3243592"/>
              <a:gd name="connsiteX10" fmla="*/ 778327 w 3494232"/>
              <a:gd name="connsiteY10" fmla="*/ 3166280 h 3243592"/>
              <a:gd name="connsiteX11" fmla="*/ 1788262 w 3494232"/>
              <a:gd name="connsiteY11" fmla="*/ 3111689 h 3243592"/>
              <a:gd name="connsiteX12" fmla="*/ 1788262 w 3494232"/>
              <a:gd name="connsiteY12" fmla="*/ 3111689 h 3243592"/>
              <a:gd name="connsiteX13" fmla="*/ 2429707 w 3494232"/>
              <a:gd name="connsiteY13" fmla="*/ 1446662 h 3243592"/>
              <a:gd name="connsiteX14" fmla="*/ 3303164 w 3494232"/>
              <a:gd name="connsiteY14" fmla="*/ 1310185 h 3243592"/>
              <a:gd name="connsiteX15" fmla="*/ 3494232 w 3494232"/>
              <a:gd name="connsiteY15" fmla="*/ 2129050 h 3243592"/>
              <a:gd name="connsiteX0" fmla="*/ 832919 w 3494232"/>
              <a:gd name="connsiteY0" fmla="*/ 0 h 3821372"/>
              <a:gd name="connsiteX1" fmla="*/ 846567 w 3494232"/>
              <a:gd name="connsiteY1" fmla="*/ 655092 h 3821372"/>
              <a:gd name="connsiteX2" fmla="*/ 751032 w 3494232"/>
              <a:gd name="connsiteY2" fmla="*/ 941695 h 3821372"/>
              <a:gd name="connsiteX3" fmla="*/ 628202 w 3494232"/>
              <a:gd name="connsiteY3" fmla="*/ 1337480 h 3821372"/>
              <a:gd name="connsiteX4" fmla="*/ 423486 w 3494232"/>
              <a:gd name="connsiteY4" fmla="*/ 1460310 h 3821372"/>
              <a:gd name="connsiteX5" fmla="*/ 95940 w 3494232"/>
              <a:gd name="connsiteY5" fmla="*/ 1596788 h 3821372"/>
              <a:gd name="connsiteX6" fmla="*/ 136883 w 3494232"/>
              <a:gd name="connsiteY6" fmla="*/ 1719617 h 3821372"/>
              <a:gd name="connsiteX7" fmla="*/ 404 w 3494232"/>
              <a:gd name="connsiteY7" fmla="*/ 1883391 h 3821372"/>
              <a:gd name="connsiteX8" fmla="*/ 177826 w 3494232"/>
              <a:gd name="connsiteY8" fmla="*/ 2647666 h 3821372"/>
              <a:gd name="connsiteX9" fmla="*/ 696440 w 3494232"/>
              <a:gd name="connsiteY9" fmla="*/ 2906973 h 3821372"/>
              <a:gd name="connsiteX10" fmla="*/ 778327 w 3494232"/>
              <a:gd name="connsiteY10" fmla="*/ 3166280 h 3821372"/>
              <a:gd name="connsiteX11" fmla="*/ 1788262 w 3494232"/>
              <a:gd name="connsiteY11" fmla="*/ 3111689 h 3821372"/>
              <a:gd name="connsiteX12" fmla="*/ 1105874 w 3494232"/>
              <a:gd name="connsiteY12" fmla="*/ 3821372 h 3821372"/>
              <a:gd name="connsiteX13" fmla="*/ 2429707 w 3494232"/>
              <a:gd name="connsiteY13" fmla="*/ 1446662 h 3821372"/>
              <a:gd name="connsiteX14" fmla="*/ 3303164 w 3494232"/>
              <a:gd name="connsiteY14" fmla="*/ 1310185 h 3821372"/>
              <a:gd name="connsiteX15" fmla="*/ 3494232 w 3494232"/>
              <a:gd name="connsiteY15" fmla="*/ 2129050 h 3821372"/>
              <a:gd name="connsiteX0" fmla="*/ 832919 w 3303164"/>
              <a:gd name="connsiteY0" fmla="*/ 0 h 3821372"/>
              <a:gd name="connsiteX1" fmla="*/ 846567 w 3303164"/>
              <a:gd name="connsiteY1" fmla="*/ 655092 h 3821372"/>
              <a:gd name="connsiteX2" fmla="*/ 751032 w 3303164"/>
              <a:gd name="connsiteY2" fmla="*/ 941695 h 3821372"/>
              <a:gd name="connsiteX3" fmla="*/ 628202 w 3303164"/>
              <a:gd name="connsiteY3" fmla="*/ 1337480 h 3821372"/>
              <a:gd name="connsiteX4" fmla="*/ 423486 w 3303164"/>
              <a:gd name="connsiteY4" fmla="*/ 1460310 h 3821372"/>
              <a:gd name="connsiteX5" fmla="*/ 95940 w 3303164"/>
              <a:gd name="connsiteY5" fmla="*/ 1596788 h 3821372"/>
              <a:gd name="connsiteX6" fmla="*/ 136883 w 3303164"/>
              <a:gd name="connsiteY6" fmla="*/ 1719617 h 3821372"/>
              <a:gd name="connsiteX7" fmla="*/ 404 w 3303164"/>
              <a:gd name="connsiteY7" fmla="*/ 1883391 h 3821372"/>
              <a:gd name="connsiteX8" fmla="*/ 177826 w 3303164"/>
              <a:gd name="connsiteY8" fmla="*/ 2647666 h 3821372"/>
              <a:gd name="connsiteX9" fmla="*/ 696440 w 3303164"/>
              <a:gd name="connsiteY9" fmla="*/ 2906973 h 3821372"/>
              <a:gd name="connsiteX10" fmla="*/ 778327 w 3303164"/>
              <a:gd name="connsiteY10" fmla="*/ 3166280 h 3821372"/>
              <a:gd name="connsiteX11" fmla="*/ 1788262 w 3303164"/>
              <a:gd name="connsiteY11" fmla="*/ 3111689 h 3821372"/>
              <a:gd name="connsiteX12" fmla="*/ 1105874 w 3303164"/>
              <a:gd name="connsiteY12" fmla="*/ 3821372 h 3821372"/>
              <a:gd name="connsiteX13" fmla="*/ 2429707 w 3303164"/>
              <a:gd name="connsiteY13" fmla="*/ 1446662 h 3821372"/>
              <a:gd name="connsiteX14" fmla="*/ 3303164 w 3303164"/>
              <a:gd name="connsiteY14" fmla="*/ 1310185 h 3821372"/>
              <a:gd name="connsiteX0" fmla="*/ 832919 w 2429707"/>
              <a:gd name="connsiteY0" fmla="*/ 0 h 3821372"/>
              <a:gd name="connsiteX1" fmla="*/ 846567 w 2429707"/>
              <a:gd name="connsiteY1" fmla="*/ 655092 h 3821372"/>
              <a:gd name="connsiteX2" fmla="*/ 751032 w 2429707"/>
              <a:gd name="connsiteY2" fmla="*/ 941695 h 3821372"/>
              <a:gd name="connsiteX3" fmla="*/ 628202 w 2429707"/>
              <a:gd name="connsiteY3" fmla="*/ 1337480 h 3821372"/>
              <a:gd name="connsiteX4" fmla="*/ 423486 w 2429707"/>
              <a:gd name="connsiteY4" fmla="*/ 1460310 h 3821372"/>
              <a:gd name="connsiteX5" fmla="*/ 95940 w 2429707"/>
              <a:gd name="connsiteY5" fmla="*/ 1596788 h 3821372"/>
              <a:gd name="connsiteX6" fmla="*/ 136883 w 2429707"/>
              <a:gd name="connsiteY6" fmla="*/ 1719617 h 3821372"/>
              <a:gd name="connsiteX7" fmla="*/ 404 w 2429707"/>
              <a:gd name="connsiteY7" fmla="*/ 1883391 h 3821372"/>
              <a:gd name="connsiteX8" fmla="*/ 177826 w 2429707"/>
              <a:gd name="connsiteY8" fmla="*/ 2647666 h 3821372"/>
              <a:gd name="connsiteX9" fmla="*/ 696440 w 2429707"/>
              <a:gd name="connsiteY9" fmla="*/ 2906973 h 3821372"/>
              <a:gd name="connsiteX10" fmla="*/ 778327 w 2429707"/>
              <a:gd name="connsiteY10" fmla="*/ 3166280 h 3821372"/>
              <a:gd name="connsiteX11" fmla="*/ 1788262 w 2429707"/>
              <a:gd name="connsiteY11" fmla="*/ 3111689 h 3821372"/>
              <a:gd name="connsiteX12" fmla="*/ 1105874 w 2429707"/>
              <a:gd name="connsiteY12" fmla="*/ 3821372 h 3821372"/>
              <a:gd name="connsiteX13" fmla="*/ 2429707 w 2429707"/>
              <a:gd name="connsiteY13" fmla="*/ 1446662 h 3821372"/>
              <a:gd name="connsiteX0" fmla="*/ 832919 w 1792325"/>
              <a:gd name="connsiteY0" fmla="*/ 0 h 3821372"/>
              <a:gd name="connsiteX1" fmla="*/ 846567 w 1792325"/>
              <a:gd name="connsiteY1" fmla="*/ 655092 h 3821372"/>
              <a:gd name="connsiteX2" fmla="*/ 751032 w 1792325"/>
              <a:gd name="connsiteY2" fmla="*/ 941695 h 3821372"/>
              <a:gd name="connsiteX3" fmla="*/ 628202 w 1792325"/>
              <a:gd name="connsiteY3" fmla="*/ 1337480 h 3821372"/>
              <a:gd name="connsiteX4" fmla="*/ 423486 w 1792325"/>
              <a:gd name="connsiteY4" fmla="*/ 1460310 h 3821372"/>
              <a:gd name="connsiteX5" fmla="*/ 95940 w 1792325"/>
              <a:gd name="connsiteY5" fmla="*/ 1596788 h 3821372"/>
              <a:gd name="connsiteX6" fmla="*/ 136883 w 1792325"/>
              <a:gd name="connsiteY6" fmla="*/ 1719617 h 3821372"/>
              <a:gd name="connsiteX7" fmla="*/ 404 w 1792325"/>
              <a:gd name="connsiteY7" fmla="*/ 1883391 h 3821372"/>
              <a:gd name="connsiteX8" fmla="*/ 177826 w 1792325"/>
              <a:gd name="connsiteY8" fmla="*/ 2647666 h 3821372"/>
              <a:gd name="connsiteX9" fmla="*/ 696440 w 1792325"/>
              <a:gd name="connsiteY9" fmla="*/ 2906973 h 3821372"/>
              <a:gd name="connsiteX10" fmla="*/ 778327 w 1792325"/>
              <a:gd name="connsiteY10" fmla="*/ 3166280 h 3821372"/>
              <a:gd name="connsiteX11" fmla="*/ 1788262 w 1792325"/>
              <a:gd name="connsiteY11" fmla="*/ 3111689 h 3821372"/>
              <a:gd name="connsiteX12" fmla="*/ 1105874 w 1792325"/>
              <a:gd name="connsiteY12" fmla="*/ 3821372 h 3821372"/>
              <a:gd name="connsiteX0" fmla="*/ 832919 w 1205057"/>
              <a:gd name="connsiteY0" fmla="*/ 0 h 3821372"/>
              <a:gd name="connsiteX1" fmla="*/ 846567 w 1205057"/>
              <a:gd name="connsiteY1" fmla="*/ 655092 h 3821372"/>
              <a:gd name="connsiteX2" fmla="*/ 751032 w 1205057"/>
              <a:gd name="connsiteY2" fmla="*/ 941695 h 3821372"/>
              <a:gd name="connsiteX3" fmla="*/ 628202 w 1205057"/>
              <a:gd name="connsiteY3" fmla="*/ 1337480 h 3821372"/>
              <a:gd name="connsiteX4" fmla="*/ 423486 w 1205057"/>
              <a:gd name="connsiteY4" fmla="*/ 1460310 h 3821372"/>
              <a:gd name="connsiteX5" fmla="*/ 95940 w 1205057"/>
              <a:gd name="connsiteY5" fmla="*/ 1596788 h 3821372"/>
              <a:gd name="connsiteX6" fmla="*/ 136883 w 1205057"/>
              <a:gd name="connsiteY6" fmla="*/ 1719617 h 3821372"/>
              <a:gd name="connsiteX7" fmla="*/ 404 w 1205057"/>
              <a:gd name="connsiteY7" fmla="*/ 1883391 h 3821372"/>
              <a:gd name="connsiteX8" fmla="*/ 177826 w 1205057"/>
              <a:gd name="connsiteY8" fmla="*/ 2647666 h 3821372"/>
              <a:gd name="connsiteX9" fmla="*/ 696440 w 1205057"/>
              <a:gd name="connsiteY9" fmla="*/ 2906973 h 3821372"/>
              <a:gd name="connsiteX10" fmla="*/ 778327 w 1205057"/>
              <a:gd name="connsiteY10" fmla="*/ 3166280 h 3821372"/>
              <a:gd name="connsiteX11" fmla="*/ 1051282 w 1205057"/>
              <a:gd name="connsiteY11" fmla="*/ 3384645 h 3821372"/>
              <a:gd name="connsiteX12" fmla="*/ 1105874 w 1205057"/>
              <a:gd name="connsiteY12" fmla="*/ 3821372 h 3821372"/>
              <a:gd name="connsiteX0" fmla="*/ 832919 w 1205057"/>
              <a:gd name="connsiteY0" fmla="*/ 0 h 3889611"/>
              <a:gd name="connsiteX1" fmla="*/ 846567 w 1205057"/>
              <a:gd name="connsiteY1" fmla="*/ 655092 h 3889611"/>
              <a:gd name="connsiteX2" fmla="*/ 751032 w 1205057"/>
              <a:gd name="connsiteY2" fmla="*/ 941695 h 3889611"/>
              <a:gd name="connsiteX3" fmla="*/ 628202 w 1205057"/>
              <a:gd name="connsiteY3" fmla="*/ 1337480 h 3889611"/>
              <a:gd name="connsiteX4" fmla="*/ 423486 w 1205057"/>
              <a:gd name="connsiteY4" fmla="*/ 1460310 h 3889611"/>
              <a:gd name="connsiteX5" fmla="*/ 95940 w 1205057"/>
              <a:gd name="connsiteY5" fmla="*/ 1596788 h 3889611"/>
              <a:gd name="connsiteX6" fmla="*/ 136883 w 1205057"/>
              <a:gd name="connsiteY6" fmla="*/ 1719617 h 3889611"/>
              <a:gd name="connsiteX7" fmla="*/ 404 w 1205057"/>
              <a:gd name="connsiteY7" fmla="*/ 1883391 h 3889611"/>
              <a:gd name="connsiteX8" fmla="*/ 177826 w 1205057"/>
              <a:gd name="connsiteY8" fmla="*/ 2647666 h 3889611"/>
              <a:gd name="connsiteX9" fmla="*/ 696440 w 1205057"/>
              <a:gd name="connsiteY9" fmla="*/ 2906973 h 3889611"/>
              <a:gd name="connsiteX10" fmla="*/ 778327 w 1205057"/>
              <a:gd name="connsiteY10" fmla="*/ 3166280 h 3889611"/>
              <a:gd name="connsiteX11" fmla="*/ 1051282 w 1205057"/>
              <a:gd name="connsiteY11" fmla="*/ 3384645 h 3889611"/>
              <a:gd name="connsiteX12" fmla="*/ 1105874 w 1205057"/>
              <a:gd name="connsiteY12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1051282 w 1105874"/>
              <a:gd name="connsiteY11" fmla="*/ 3384645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314304 w 1105874"/>
              <a:gd name="connsiteY8" fmla="*/ 2245057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704514 w 1113948"/>
              <a:gd name="connsiteY10" fmla="*/ 2906973 h 3889611"/>
              <a:gd name="connsiteX11" fmla="*/ 786401 w 1113948"/>
              <a:gd name="connsiteY11" fmla="*/ 3166280 h 3889611"/>
              <a:gd name="connsiteX12" fmla="*/ 963822 w 1113948"/>
              <a:gd name="connsiteY12" fmla="*/ 3234519 h 3889611"/>
              <a:gd name="connsiteX13" fmla="*/ 1018414 w 1113948"/>
              <a:gd name="connsiteY13" fmla="*/ 3425587 h 3889611"/>
              <a:gd name="connsiteX14" fmla="*/ 1113948 w 1113948"/>
              <a:gd name="connsiteY14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636276 w 1113948"/>
              <a:gd name="connsiteY10" fmla="*/ 2361061 h 3889611"/>
              <a:gd name="connsiteX11" fmla="*/ 704514 w 1113948"/>
              <a:gd name="connsiteY11" fmla="*/ 2906973 h 3889611"/>
              <a:gd name="connsiteX12" fmla="*/ 786401 w 1113948"/>
              <a:gd name="connsiteY12" fmla="*/ 3166280 h 3889611"/>
              <a:gd name="connsiteX13" fmla="*/ 963822 w 1113948"/>
              <a:gd name="connsiteY13" fmla="*/ 3234519 h 3889611"/>
              <a:gd name="connsiteX14" fmla="*/ 1018414 w 1113948"/>
              <a:gd name="connsiteY14" fmla="*/ 3425587 h 3889611"/>
              <a:gd name="connsiteX15" fmla="*/ 1113948 w 1113948"/>
              <a:gd name="connsiteY15" fmla="*/ 3889611 h 3889611"/>
              <a:gd name="connsiteX0" fmla="*/ 840993 w 1134034"/>
              <a:gd name="connsiteY0" fmla="*/ 0 h 3889611"/>
              <a:gd name="connsiteX1" fmla="*/ 854641 w 1134034"/>
              <a:gd name="connsiteY1" fmla="*/ 655092 h 3889611"/>
              <a:gd name="connsiteX2" fmla="*/ 759106 w 1134034"/>
              <a:gd name="connsiteY2" fmla="*/ 941695 h 3889611"/>
              <a:gd name="connsiteX3" fmla="*/ 636276 w 1134034"/>
              <a:gd name="connsiteY3" fmla="*/ 1337480 h 3889611"/>
              <a:gd name="connsiteX4" fmla="*/ 431560 w 1134034"/>
              <a:gd name="connsiteY4" fmla="*/ 1460310 h 3889611"/>
              <a:gd name="connsiteX5" fmla="*/ 104014 w 1134034"/>
              <a:gd name="connsiteY5" fmla="*/ 1596788 h 3889611"/>
              <a:gd name="connsiteX6" fmla="*/ 144957 w 1134034"/>
              <a:gd name="connsiteY6" fmla="*/ 1719617 h 3889611"/>
              <a:gd name="connsiteX7" fmla="*/ 8478 w 1134034"/>
              <a:gd name="connsiteY7" fmla="*/ 1883391 h 3889611"/>
              <a:gd name="connsiteX8" fmla="*/ 28951 w 1134034"/>
              <a:gd name="connsiteY8" fmla="*/ 2292822 h 3889611"/>
              <a:gd name="connsiteX9" fmla="*/ 322378 w 1134034"/>
              <a:gd name="connsiteY9" fmla="*/ 2245057 h 3889611"/>
              <a:gd name="connsiteX10" fmla="*/ 636276 w 1134034"/>
              <a:gd name="connsiteY10" fmla="*/ 2361061 h 3889611"/>
              <a:gd name="connsiteX11" fmla="*/ 704514 w 1134034"/>
              <a:gd name="connsiteY11" fmla="*/ 2906973 h 3889611"/>
              <a:gd name="connsiteX12" fmla="*/ 1073004 w 1134034"/>
              <a:gd name="connsiteY12" fmla="*/ 2654489 h 3889611"/>
              <a:gd name="connsiteX13" fmla="*/ 963822 w 1134034"/>
              <a:gd name="connsiteY13" fmla="*/ 3234519 h 3889611"/>
              <a:gd name="connsiteX14" fmla="*/ 1018414 w 1134034"/>
              <a:gd name="connsiteY14" fmla="*/ 3425587 h 3889611"/>
              <a:gd name="connsiteX15" fmla="*/ 1113948 w 1134034"/>
              <a:gd name="connsiteY15" fmla="*/ 3889611 h 3889611"/>
              <a:gd name="connsiteX0" fmla="*/ 840993 w 1229190"/>
              <a:gd name="connsiteY0" fmla="*/ 0 h 3889611"/>
              <a:gd name="connsiteX1" fmla="*/ 854641 w 1229190"/>
              <a:gd name="connsiteY1" fmla="*/ 655092 h 3889611"/>
              <a:gd name="connsiteX2" fmla="*/ 759106 w 1229190"/>
              <a:gd name="connsiteY2" fmla="*/ 941695 h 3889611"/>
              <a:gd name="connsiteX3" fmla="*/ 636276 w 1229190"/>
              <a:gd name="connsiteY3" fmla="*/ 1337480 h 3889611"/>
              <a:gd name="connsiteX4" fmla="*/ 431560 w 1229190"/>
              <a:gd name="connsiteY4" fmla="*/ 1460310 h 3889611"/>
              <a:gd name="connsiteX5" fmla="*/ 104014 w 1229190"/>
              <a:gd name="connsiteY5" fmla="*/ 1596788 h 3889611"/>
              <a:gd name="connsiteX6" fmla="*/ 144957 w 1229190"/>
              <a:gd name="connsiteY6" fmla="*/ 1719617 h 3889611"/>
              <a:gd name="connsiteX7" fmla="*/ 8478 w 1229190"/>
              <a:gd name="connsiteY7" fmla="*/ 1883391 h 3889611"/>
              <a:gd name="connsiteX8" fmla="*/ 28951 w 1229190"/>
              <a:gd name="connsiteY8" fmla="*/ 2292822 h 3889611"/>
              <a:gd name="connsiteX9" fmla="*/ 322378 w 1229190"/>
              <a:gd name="connsiteY9" fmla="*/ 2245057 h 3889611"/>
              <a:gd name="connsiteX10" fmla="*/ 636276 w 1229190"/>
              <a:gd name="connsiteY10" fmla="*/ 2361061 h 3889611"/>
              <a:gd name="connsiteX11" fmla="*/ 704514 w 1229190"/>
              <a:gd name="connsiteY11" fmla="*/ 2906973 h 3889611"/>
              <a:gd name="connsiteX12" fmla="*/ 1073004 w 1229190"/>
              <a:gd name="connsiteY12" fmla="*/ 2654489 h 3889611"/>
              <a:gd name="connsiteX13" fmla="*/ 1223129 w 1229190"/>
              <a:gd name="connsiteY13" fmla="*/ 3111690 h 3889611"/>
              <a:gd name="connsiteX14" fmla="*/ 1018414 w 1229190"/>
              <a:gd name="connsiteY14" fmla="*/ 3425587 h 3889611"/>
              <a:gd name="connsiteX15" fmla="*/ 1113948 w 1229190"/>
              <a:gd name="connsiteY15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018414 w 1276561"/>
              <a:gd name="connsiteY15" fmla="*/ 3425587 h 3889611"/>
              <a:gd name="connsiteX16" fmla="*/ 1113948 w 1276561"/>
              <a:gd name="connsiteY16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250426 w 1276561"/>
              <a:gd name="connsiteY15" fmla="*/ 3582536 h 3889611"/>
              <a:gd name="connsiteX16" fmla="*/ 1113948 w 1276561"/>
              <a:gd name="connsiteY16" fmla="*/ 3889611 h 3889611"/>
              <a:gd name="connsiteX0" fmla="*/ 840993 w 1276561"/>
              <a:gd name="connsiteY0" fmla="*/ 0 h 3951026"/>
              <a:gd name="connsiteX1" fmla="*/ 854641 w 1276561"/>
              <a:gd name="connsiteY1" fmla="*/ 655092 h 3951026"/>
              <a:gd name="connsiteX2" fmla="*/ 759106 w 1276561"/>
              <a:gd name="connsiteY2" fmla="*/ 941695 h 3951026"/>
              <a:gd name="connsiteX3" fmla="*/ 636276 w 1276561"/>
              <a:gd name="connsiteY3" fmla="*/ 1337480 h 3951026"/>
              <a:gd name="connsiteX4" fmla="*/ 431560 w 1276561"/>
              <a:gd name="connsiteY4" fmla="*/ 1460310 h 3951026"/>
              <a:gd name="connsiteX5" fmla="*/ 104014 w 1276561"/>
              <a:gd name="connsiteY5" fmla="*/ 1596788 h 3951026"/>
              <a:gd name="connsiteX6" fmla="*/ 144957 w 1276561"/>
              <a:gd name="connsiteY6" fmla="*/ 1719617 h 3951026"/>
              <a:gd name="connsiteX7" fmla="*/ 8478 w 1276561"/>
              <a:gd name="connsiteY7" fmla="*/ 1883391 h 3951026"/>
              <a:gd name="connsiteX8" fmla="*/ 28951 w 1276561"/>
              <a:gd name="connsiteY8" fmla="*/ 2292822 h 3951026"/>
              <a:gd name="connsiteX9" fmla="*/ 322378 w 1276561"/>
              <a:gd name="connsiteY9" fmla="*/ 2245057 h 3951026"/>
              <a:gd name="connsiteX10" fmla="*/ 636276 w 1276561"/>
              <a:gd name="connsiteY10" fmla="*/ 2361061 h 3951026"/>
              <a:gd name="connsiteX11" fmla="*/ 704514 w 1276561"/>
              <a:gd name="connsiteY11" fmla="*/ 2906973 h 3951026"/>
              <a:gd name="connsiteX12" fmla="*/ 1073004 w 1276561"/>
              <a:gd name="connsiteY12" fmla="*/ 2654489 h 3951026"/>
              <a:gd name="connsiteX13" fmla="*/ 1223129 w 1276561"/>
              <a:gd name="connsiteY13" fmla="*/ 3111690 h 3951026"/>
              <a:gd name="connsiteX14" fmla="*/ 1264073 w 1276561"/>
              <a:gd name="connsiteY14" fmla="*/ 3391467 h 3951026"/>
              <a:gd name="connsiteX15" fmla="*/ 1250426 w 1276561"/>
              <a:gd name="connsiteY15" fmla="*/ 3582536 h 3951026"/>
              <a:gd name="connsiteX16" fmla="*/ 1202658 w 1276561"/>
              <a:gd name="connsiteY16" fmla="*/ 3951026 h 3951026"/>
              <a:gd name="connsiteX0" fmla="*/ 840993 w 1539179"/>
              <a:gd name="connsiteY0" fmla="*/ 0 h 3951026"/>
              <a:gd name="connsiteX1" fmla="*/ 854641 w 1539179"/>
              <a:gd name="connsiteY1" fmla="*/ 655092 h 3951026"/>
              <a:gd name="connsiteX2" fmla="*/ 759106 w 1539179"/>
              <a:gd name="connsiteY2" fmla="*/ 941695 h 3951026"/>
              <a:gd name="connsiteX3" fmla="*/ 636276 w 1539179"/>
              <a:gd name="connsiteY3" fmla="*/ 1337480 h 3951026"/>
              <a:gd name="connsiteX4" fmla="*/ 431560 w 1539179"/>
              <a:gd name="connsiteY4" fmla="*/ 1460310 h 3951026"/>
              <a:gd name="connsiteX5" fmla="*/ 104014 w 1539179"/>
              <a:gd name="connsiteY5" fmla="*/ 1596788 h 3951026"/>
              <a:gd name="connsiteX6" fmla="*/ 144957 w 1539179"/>
              <a:gd name="connsiteY6" fmla="*/ 1719617 h 3951026"/>
              <a:gd name="connsiteX7" fmla="*/ 8478 w 1539179"/>
              <a:gd name="connsiteY7" fmla="*/ 1883391 h 3951026"/>
              <a:gd name="connsiteX8" fmla="*/ 28951 w 1539179"/>
              <a:gd name="connsiteY8" fmla="*/ 2292822 h 3951026"/>
              <a:gd name="connsiteX9" fmla="*/ 322378 w 1539179"/>
              <a:gd name="connsiteY9" fmla="*/ 2245057 h 3951026"/>
              <a:gd name="connsiteX10" fmla="*/ 636276 w 1539179"/>
              <a:gd name="connsiteY10" fmla="*/ 2361061 h 3951026"/>
              <a:gd name="connsiteX11" fmla="*/ 704514 w 1539179"/>
              <a:gd name="connsiteY11" fmla="*/ 2906973 h 3951026"/>
              <a:gd name="connsiteX12" fmla="*/ 1073004 w 1539179"/>
              <a:gd name="connsiteY12" fmla="*/ 2654489 h 3951026"/>
              <a:gd name="connsiteX13" fmla="*/ 1223129 w 1539179"/>
              <a:gd name="connsiteY13" fmla="*/ 3111690 h 3951026"/>
              <a:gd name="connsiteX14" fmla="*/ 1264073 w 1539179"/>
              <a:gd name="connsiteY14" fmla="*/ 3391467 h 3951026"/>
              <a:gd name="connsiteX15" fmla="*/ 1250426 w 1539179"/>
              <a:gd name="connsiteY15" fmla="*/ 3582536 h 3951026"/>
              <a:gd name="connsiteX16" fmla="*/ 1202658 w 1539179"/>
              <a:gd name="connsiteY16" fmla="*/ 3951026 h 3951026"/>
              <a:gd name="connsiteX0" fmla="*/ 840993 w 2337534"/>
              <a:gd name="connsiteY0" fmla="*/ 0 h 3916907"/>
              <a:gd name="connsiteX1" fmla="*/ 854641 w 2337534"/>
              <a:gd name="connsiteY1" fmla="*/ 655092 h 3916907"/>
              <a:gd name="connsiteX2" fmla="*/ 759106 w 2337534"/>
              <a:gd name="connsiteY2" fmla="*/ 941695 h 3916907"/>
              <a:gd name="connsiteX3" fmla="*/ 636276 w 2337534"/>
              <a:gd name="connsiteY3" fmla="*/ 1337480 h 3916907"/>
              <a:gd name="connsiteX4" fmla="*/ 431560 w 2337534"/>
              <a:gd name="connsiteY4" fmla="*/ 1460310 h 3916907"/>
              <a:gd name="connsiteX5" fmla="*/ 104014 w 2337534"/>
              <a:gd name="connsiteY5" fmla="*/ 1596788 h 3916907"/>
              <a:gd name="connsiteX6" fmla="*/ 144957 w 2337534"/>
              <a:gd name="connsiteY6" fmla="*/ 1719617 h 3916907"/>
              <a:gd name="connsiteX7" fmla="*/ 8478 w 2337534"/>
              <a:gd name="connsiteY7" fmla="*/ 1883391 h 3916907"/>
              <a:gd name="connsiteX8" fmla="*/ 28951 w 2337534"/>
              <a:gd name="connsiteY8" fmla="*/ 2292822 h 3916907"/>
              <a:gd name="connsiteX9" fmla="*/ 322378 w 2337534"/>
              <a:gd name="connsiteY9" fmla="*/ 2245057 h 3916907"/>
              <a:gd name="connsiteX10" fmla="*/ 636276 w 2337534"/>
              <a:gd name="connsiteY10" fmla="*/ 2361061 h 3916907"/>
              <a:gd name="connsiteX11" fmla="*/ 704514 w 2337534"/>
              <a:gd name="connsiteY11" fmla="*/ 2906973 h 3916907"/>
              <a:gd name="connsiteX12" fmla="*/ 1073004 w 2337534"/>
              <a:gd name="connsiteY12" fmla="*/ 2654489 h 3916907"/>
              <a:gd name="connsiteX13" fmla="*/ 1223129 w 2337534"/>
              <a:gd name="connsiteY13" fmla="*/ 3111690 h 3916907"/>
              <a:gd name="connsiteX14" fmla="*/ 1264073 w 2337534"/>
              <a:gd name="connsiteY14" fmla="*/ 3391467 h 3916907"/>
              <a:gd name="connsiteX15" fmla="*/ 1250426 w 2337534"/>
              <a:gd name="connsiteY15" fmla="*/ 3582536 h 3916907"/>
              <a:gd name="connsiteX16" fmla="*/ 2151177 w 2337534"/>
              <a:gd name="connsiteY16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25042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33913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322378 w 2301384"/>
              <a:gd name="connsiteY9" fmla="*/ 2245057 h 3841844"/>
              <a:gd name="connsiteX10" fmla="*/ 636276 w 2301384"/>
              <a:gd name="connsiteY10" fmla="*/ 2361061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322378 w 2301384"/>
              <a:gd name="connsiteY9" fmla="*/ 2245057 h 3841844"/>
              <a:gd name="connsiteX10" fmla="*/ 549424 w 2301384"/>
              <a:gd name="connsiteY10" fmla="*/ 2504090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9424 w 2301384"/>
              <a:gd name="connsiteY10" fmla="*/ 2504090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217305 w 2301384"/>
              <a:gd name="connsiteY14" fmla="*/ 3501990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339136 w 2301384"/>
              <a:gd name="connsiteY14" fmla="*/ 3582536 h 3841844"/>
              <a:gd name="connsiteX15" fmla="*/ 1741744 w 2301384"/>
              <a:gd name="connsiteY15" fmla="*/ 3787252 h 3841844"/>
              <a:gd name="connsiteX16" fmla="*/ 2301302 w 2301384"/>
              <a:gd name="connsiteY16" fmla="*/ 3841844 h 3841844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295653 w 2301384"/>
              <a:gd name="connsiteY9" fmla="*/ 2394588 h 3841844"/>
              <a:gd name="connsiteX10" fmla="*/ 542744 w 2301384"/>
              <a:gd name="connsiteY10" fmla="*/ 2523594 h 3841844"/>
              <a:gd name="connsiteX11" fmla="*/ 704514 w 2301384"/>
              <a:gd name="connsiteY11" fmla="*/ 2906973 h 3841844"/>
              <a:gd name="connsiteX12" fmla="*/ 912659 w 2301384"/>
              <a:gd name="connsiteY12" fmla="*/ 3077077 h 3841844"/>
              <a:gd name="connsiteX13" fmla="*/ 1142957 w 2301384"/>
              <a:gd name="connsiteY13" fmla="*/ 3423754 h 3841844"/>
              <a:gd name="connsiteX14" fmla="*/ 1265646 w 2301384"/>
              <a:gd name="connsiteY14" fmla="*/ 3719064 h 3841844"/>
              <a:gd name="connsiteX15" fmla="*/ 1741744 w 2301384"/>
              <a:gd name="connsiteY15" fmla="*/ 3787252 h 3841844"/>
              <a:gd name="connsiteX16" fmla="*/ 2301302 w 2301384"/>
              <a:gd name="connsiteY16" fmla="*/ 3841844 h 3841844"/>
              <a:gd name="connsiteX0" fmla="*/ 840993 w 2301344"/>
              <a:gd name="connsiteY0" fmla="*/ 0 h 3990997"/>
              <a:gd name="connsiteX1" fmla="*/ 854641 w 2301344"/>
              <a:gd name="connsiteY1" fmla="*/ 655092 h 3990997"/>
              <a:gd name="connsiteX2" fmla="*/ 759106 w 2301344"/>
              <a:gd name="connsiteY2" fmla="*/ 941695 h 3990997"/>
              <a:gd name="connsiteX3" fmla="*/ 636276 w 2301344"/>
              <a:gd name="connsiteY3" fmla="*/ 1337480 h 3990997"/>
              <a:gd name="connsiteX4" fmla="*/ 431560 w 2301344"/>
              <a:gd name="connsiteY4" fmla="*/ 1460310 h 3990997"/>
              <a:gd name="connsiteX5" fmla="*/ 104014 w 2301344"/>
              <a:gd name="connsiteY5" fmla="*/ 1596788 h 3990997"/>
              <a:gd name="connsiteX6" fmla="*/ 144957 w 2301344"/>
              <a:gd name="connsiteY6" fmla="*/ 1719617 h 3990997"/>
              <a:gd name="connsiteX7" fmla="*/ 8478 w 2301344"/>
              <a:gd name="connsiteY7" fmla="*/ 1883391 h 3990997"/>
              <a:gd name="connsiteX8" fmla="*/ 28951 w 2301344"/>
              <a:gd name="connsiteY8" fmla="*/ 2292822 h 3990997"/>
              <a:gd name="connsiteX9" fmla="*/ 295653 w 2301344"/>
              <a:gd name="connsiteY9" fmla="*/ 2394588 h 3990997"/>
              <a:gd name="connsiteX10" fmla="*/ 542744 w 2301344"/>
              <a:gd name="connsiteY10" fmla="*/ 2523594 h 3990997"/>
              <a:gd name="connsiteX11" fmla="*/ 704514 w 2301344"/>
              <a:gd name="connsiteY11" fmla="*/ 2906973 h 3990997"/>
              <a:gd name="connsiteX12" fmla="*/ 912659 w 2301344"/>
              <a:gd name="connsiteY12" fmla="*/ 3077077 h 3990997"/>
              <a:gd name="connsiteX13" fmla="*/ 1142957 w 2301344"/>
              <a:gd name="connsiteY13" fmla="*/ 3423754 h 3990997"/>
              <a:gd name="connsiteX14" fmla="*/ 1265646 w 2301344"/>
              <a:gd name="connsiteY14" fmla="*/ 3719064 h 3990997"/>
              <a:gd name="connsiteX15" fmla="*/ 1334201 w 2301344"/>
              <a:gd name="connsiteY15" fmla="*/ 3982292 h 3990997"/>
              <a:gd name="connsiteX16" fmla="*/ 2301302 w 2301344"/>
              <a:gd name="connsiteY16" fmla="*/ 3841844 h 3990997"/>
              <a:gd name="connsiteX0" fmla="*/ 840993 w 1334201"/>
              <a:gd name="connsiteY0" fmla="*/ 0 h 3982292"/>
              <a:gd name="connsiteX1" fmla="*/ 854641 w 1334201"/>
              <a:gd name="connsiteY1" fmla="*/ 655092 h 3982292"/>
              <a:gd name="connsiteX2" fmla="*/ 759106 w 1334201"/>
              <a:gd name="connsiteY2" fmla="*/ 941695 h 3982292"/>
              <a:gd name="connsiteX3" fmla="*/ 636276 w 1334201"/>
              <a:gd name="connsiteY3" fmla="*/ 1337480 h 3982292"/>
              <a:gd name="connsiteX4" fmla="*/ 431560 w 1334201"/>
              <a:gd name="connsiteY4" fmla="*/ 1460310 h 3982292"/>
              <a:gd name="connsiteX5" fmla="*/ 104014 w 1334201"/>
              <a:gd name="connsiteY5" fmla="*/ 1596788 h 3982292"/>
              <a:gd name="connsiteX6" fmla="*/ 144957 w 1334201"/>
              <a:gd name="connsiteY6" fmla="*/ 1719617 h 3982292"/>
              <a:gd name="connsiteX7" fmla="*/ 8478 w 1334201"/>
              <a:gd name="connsiteY7" fmla="*/ 1883391 h 3982292"/>
              <a:gd name="connsiteX8" fmla="*/ 28951 w 1334201"/>
              <a:gd name="connsiteY8" fmla="*/ 2292822 h 3982292"/>
              <a:gd name="connsiteX9" fmla="*/ 295653 w 1334201"/>
              <a:gd name="connsiteY9" fmla="*/ 2394588 h 3982292"/>
              <a:gd name="connsiteX10" fmla="*/ 542744 w 1334201"/>
              <a:gd name="connsiteY10" fmla="*/ 2523594 h 3982292"/>
              <a:gd name="connsiteX11" fmla="*/ 704514 w 1334201"/>
              <a:gd name="connsiteY11" fmla="*/ 2906973 h 3982292"/>
              <a:gd name="connsiteX12" fmla="*/ 912659 w 1334201"/>
              <a:gd name="connsiteY12" fmla="*/ 3077077 h 3982292"/>
              <a:gd name="connsiteX13" fmla="*/ 1142957 w 1334201"/>
              <a:gd name="connsiteY13" fmla="*/ 3423754 h 3982292"/>
              <a:gd name="connsiteX14" fmla="*/ 1265646 w 1334201"/>
              <a:gd name="connsiteY14" fmla="*/ 3719064 h 3982292"/>
              <a:gd name="connsiteX15" fmla="*/ 1334201 w 1334201"/>
              <a:gd name="connsiteY15" fmla="*/ 3982292 h 3982292"/>
              <a:gd name="connsiteX0" fmla="*/ 840993 w 1467822"/>
              <a:gd name="connsiteY0" fmla="*/ 0 h 3923780"/>
              <a:gd name="connsiteX1" fmla="*/ 854641 w 1467822"/>
              <a:gd name="connsiteY1" fmla="*/ 655092 h 3923780"/>
              <a:gd name="connsiteX2" fmla="*/ 759106 w 1467822"/>
              <a:gd name="connsiteY2" fmla="*/ 941695 h 3923780"/>
              <a:gd name="connsiteX3" fmla="*/ 636276 w 1467822"/>
              <a:gd name="connsiteY3" fmla="*/ 1337480 h 3923780"/>
              <a:gd name="connsiteX4" fmla="*/ 431560 w 1467822"/>
              <a:gd name="connsiteY4" fmla="*/ 1460310 h 3923780"/>
              <a:gd name="connsiteX5" fmla="*/ 104014 w 1467822"/>
              <a:gd name="connsiteY5" fmla="*/ 1596788 h 3923780"/>
              <a:gd name="connsiteX6" fmla="*/ 144957 w 1467822"/>
              <a:gd name="connsiteY6" fmla="*/ 1719617 h 3923780"/>
              <a:gd name="connsiteX7" fmla="*/ 8478 w 1467822"/>
              <a:gd name="connsiteY7" fmla="*/ 1883391 h 3923780"/>
              <a:gd name="connsiteX8" fmla="*/ 28951 w 1467822"/>
              <a:gd name="connsiteY8" fmla="*/ 2292822 h 3923780"/>
              <a:gd name="connsiteX9" fmla="*/ 295653 w 1467822"/>
              <a:gd name="connsiteY9" fmla="*/ 2394588 h 3923780"/>
              <a:gd name="connsiteX10" fmla="*/ 542744 w 1467822"/>
              <a:gd name="connsiteY10" fmla="*/ 2523594 h 3923780"/>
              <a:gd name="connsiteX11" fmla="*/ 704514 w 1467822"/>
              <a:gd name="connsiteY11" fmla="*/ 2906973 h 3923780"/>
              <a:gd name="connsiteX12" fmla="*/ 912659 w 1467822"/>
              <a:gd name="connsiteY12" fmla="*/ 3077077 h 3923780"/>
              <a:gd name="connsiteX13" fmla="*/ 1142957 w 1467822"/>
              <a:gd name="connsiteY13" fmla="*/ 3423754 h 3923780"/>
              <a:gd name="connsiteX14" fmla="*/ 1265646 w 1467822"/>
              <a:gd name="connsiteY14" fmla="*/ 3719064 h 3923780"/>
              <a:gd name="connsiteX15" fmla="*/ 1467822 w 1467822"/>
              <a:gd name="connsiteY15" fmla="*/ 3923780 h 392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7822" h="3923780">
                <a:moveTo>
                  <a:pt x="840993" y="0"/>
                </a:moveTo>
                <a:cubicBezTo>
                  <a:pt x="777303" y="113731"/>
                  <a:pt x="977471" y="388961"/>
                  <a:pt x="854641" y="655092"/>
                </a:cubicBezTo>
                <a:cubicBezTo>
                  <a:pt x="818247" y="812041"/>
                  <a:pt x="884210" y="784746"/>
                  <a:pt x="759106" y="941695"/>
                </a:cubicBezTo>
                <a:cubicBezTo>
                  <a:pt x="686318" y="1037229"/>
                  <a:pt x="745458" y="1228298"/>
                  <a:pt x="636276" y="1337480"/>
                </a:cubicBezTo>
                <a:cubicBezTo>
                  <a:pt x="581685" y="1417092"/>
                  <a:pt x="520270" y="1417092"/>
                  <a:pt x="431560" y="1460310"/>
                </a:cubicBezTo>
                <a:cubicBezTo>
                  <a:pt x="342850" y="1503528"/>
                  <a:pt x="151781" y="1553570"/>
                  <a:pt x="104014" y="1596788"/>
                </a:cubicBezTo>
                <a:cubicBezTo>
                  <a:pt x="56247" y="1640006"/>
                  <a:pt x="142683" y="1655928"/>
                  <a:pt x="144957" y="1719617"/>
                </a:cubicBezTo>
                <a:cubicBezTo>
                  <a:pt x="147231" y="1783306"/>
                  <a:pt x="5066" y="1823114"/>
                  <a:pt x="8478" y="1883391"/>
                </a:cubicBezTo>
                <a:cubicBezTo>
                  <a:pt x="11890" y="1943668"/>
                  <a:pt x="-23366" y="2232545"/>
                  <a:pt x="28951" y="2292822"/>
                </a:cubicBezTo>
                <a:cubicBezTo>
                  <a:pt x="81268" y="2353099"/>
                  <a:pt x="210021" y="2356126"/>
                  <a:pt x="295653" y="2394588"/>
                </a:cubicBezTo>
                <a:cubicBezTo>
                  <a:pt x="381285" y="2433050"/>
                  <a:pt x="479055" y="2413275"/>
                  <a:pt x="542744" y="2523594"/>
                </a:cubicBezTo>
                <a:cubicBezTo>
                  <a:pt x="606433" y="2633913"/>
                  <a:pt x="652198" y="2806889"/>
                  <a:pt x="704514" y="2906973"/>
                </a:cubicBezTo>
                <a:cubicBezTo>
                  <a:pt x="756830" y="3007057"/>
                  <a:pt x="730689" y="3042958"/>
                  <a:pt x="912659" y="3077077"/>
                </a:cubicBezTo>
                <a:cubicBezTo>
                  <a:pt x="1094629" y="3274969"/>
                  <a:pt x="1084126" y="3316756"/>
                  <a:pt x="1142957" y="3423754"/>
                </a:cubicBezTo>
                <a:cubicBezTo>
                  <a:pt x="1201788" y="3530752"/>
                  <a:pt x="1165848" y="3658481"/>
                  <a:pt x="1265646" y="3719064"/>
                </a:cubicBezTo>
                <a:cubicBezTo>
                  <a:pt x="1420320" y="3771380"/>
                  <a:pt x="1317697" y="3868052"/>
                  <a:pt x="1467822" y="392378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382692" y="1616148"/>
            <a:ext cx="645148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400" dirty="0" smtClean="0">
                <a:latin typeface="Century Gothic" pitchFamily="34" charset="0"/>
              </a:rPr>
              <a:t>A 17</a:t>
            </a:r>
            <a:endParaRPr lang="cs-CZ" sz="1400" dirty="0">
              <a:latin typeface="Century Gothic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16309" y="4104341"/>
            <a:ext cx="1003801" cy="52322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 smtClean="0">
                <a:latin typeface="Century Gothic" pitchFamily="34" charset="0"/>
              </a:rPr>
              <a:t>Sokolov</a:t>
            </a:r>
          </a:p>
          <a:p>
            <a:pPr algn="l"/>
            <a:r>
              <a:rPr lang="cs-CZ" sz="1400" dirty="0" err="1" smtClean="0">
                <a:latin typeface="Century Gothic" pitchFamily="34" charset="0"/>
              </a:rPr>
              <a:t>Nürnberg</a:t>
            </a:r>
            <a:endParaRPr lang="cs-CZ" sz="1400" dirty="0">
              <a:latin typeface="Century Gothic" pitchFamily="34" charset="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1995550" y="2362041"/>
            <a:ext cx="253206" cy="7043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20" name="Volný tvar 19"/>
          <p:cNvSpPr/>
          <p:nvPr/>
        </p:nvSpPr>
        <p:spPr bwMode="auto">
          <a:xfrm>
            <a:off x="1354613" y="2895157"/>
            <a:ext cx="3752603" cy="1366347"/>
          </a:xfrm>
          <a:custGeom>
            <a:avLst/>
            <a:gdLst>
              <a:gd name="connsiteX0" fmla="*/ 0 w 3752603"/>
              <a:gd name="connsiteY0" fmla="*/ 1366347 h 1366347"/>
              <a:gd name="connsiteX1" fmla="*/ 581891 w 3752603"/>
              <a:gd name="connsiteY1" fmla="*/ 1128841 h 1366347"/>
              <a:gd name="connsiteX2" fmla="*/ 985652 w 3752603"/>
              <a:gd name="connsiteY2" fmla="*/ 962586 h 1366347"/>
              <a:gd name="connsiteX3" fmla="*/ 1389413 w 3752603"/>
              <a:gd name="connsiteY3" fmla="*/ 831957 h 1366347"/>
              <a:gd name="connsiteX4" fmla="*/ 1769424 w 3752603"/>
              <a:gd name="connsiteY4" fmla="*/ 594451 h 1366347"/>
              <a:gd name="connsiteX5" fmla="*/ 2256312 w 3752603"/>
              <a:gd name="connsiteY5" fmla="*/ 535074 h 1366347"/>
              <a:gd name="connsiteX6" fmla="*/ 2755076 w 3752603"/>
              <a:gd name="connsiteY6" fmla="*/ 511324 h 1366347"/>
              <a:gd name="connsiteX7" fmla="*/ 2861954 w 3752603"/>
              <a:gd name="connsiteY7" fmla="*/ 178815 h 1366347"/>
              <a:gd name="connsiteX8" fmla="*/ 3051959 w 3752603"/>
              <a:gd name="connsiteY8" fmla="*/ 12560 h 1366347"/>
              <a:gd name="connsiteX9" fmla="*/ 3752603 w 3752603"/>
              <a:gd name="connsiteY9" fmla="*/ 24435 h 136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2603" h="1366347">
                <a:moveTo>
                  <a:pt x="0" y="1366347"/>
                </a:moveTo>
                <a:lnTo>
                  <a:pt x="581891" y="1128841"/>
                </a:lnTo>
                <a:cubicBezTo>
                  <a:pt x="746166" y="1061548"/>
                  <a:pt x="851065" y="1012067"/>
                  <a:pt x="985652" y="962586"/>
                </a:cubicBezTo>
                <a:cubicBezTo>
                  <a:pt x="1120239" y="913105"/>
                  <a:pt x="1258784" y="893313"/>
                  <a:pt x="1389413" y="831957"/>
                </a:cubicBezTo>
                <a:cubicBezTo>
                  <a:pt x="1520042" y="770601"/>
                  <a:pt x="1624941" y="643931"/>
                  <a:pt x="1769424" y="594451"/>
                </a:cubicBezTo>
                <a:cubicBezTo>
                  <a:pt x="1913907" y="544970"/>
                  <a:pt x="2092037" y="548928"/>
                  <a:pt x="2256312" y="535074"/>
                </a:cubicBezTo>
                <a:cubicBezTo>
                  <a:pt x="2420587" y="521220"/>
                  <a:pt x="2654136" y="570700"/>
                  <a:pt x="2755076" y="511324"/>
                </a:cubicBezTo>
                <a:cubicBezTo>
                  <a:pt x="2856016" y="451947"/>
                  <a:pt x="2812474" y="261942"/>
                  <a:pt x="2861954" y="178815"/>
                </a:cubicBezTo>
                <a:cubicBezTo>
                  <a:pt x="2911434" y="95688"/>
                  <a:pt x="2903518" y="38290"/>
                  <a:pt x="3051959" y="12560"/>
                </a:cubicBezTo>
                <a:cubicBezTo>
                  <a:pt x="3200400" y="-13170"/>
                  <a:pt x="3476501" y="5632"/>
                  <a:pt x="3752603" y="2443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354613" y="2037657"/>
            <a:ext cx="1008062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latin typeface="Century Gothic" pitchFamily="34" charset="0"/>
              </a:rPr>
              <a:t>Chemnitz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686203" y="2916774"/>
            <a:ext cx="2141488" cy="3170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16" name="TextovéPole 18"/>
          <p:cNvSpPr txBox="1"/>
          <p:nvPr/>
        </p:nvSpPr>
        <p:spPr>
          <a:xfrm>
            <a:off x="6304782" y="4725058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rgbClr val="0070C0"/>
                </a:solidFill>
              </a:rPr>
              <a:t>Elbe River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4" name="Volný tvar 13"/>
          <p:cNvSpPr/>
          <p:nvPr/>
        </p:nvSpPr>
        <p:spPr>
          <a:xfrm>
            <a:off x="5027840" y="1559647"/>
            <a:ext cx="2138819" cy="3660201"/>
          </a:xfrm>
          <a:custGeom>
            <a:avLst/>
            <a:gdLst>
              <a:gd name="connsiteX0" fmla="*/ 835133 w 3496446"/>
              <a:gd name="connsiteY0" fmla="*/ 0 h 3111689"/>
              <a:gd name="connsiteX1" fmla="*/ 98154 w 3496446"/>
              <a:gd name="connsiteY1" fmla="*/ 1596788 h 3111689"/>
              <a:gd name="connsiteX2" fmla="*/ 193688 w 3496446"/>
              <a:gd name="connsiteY2" fmla="*/ 2606722 h 3111689"/>
              <a:gd name="connsiteX3" fmla="*/ 1790476 w 3496446"/>
              <a:gd name="connsiteY3" fmla="*/ 3111689 h 3111689"/>
              <a:gd name="connsiteX4" fmla="*/ 1790476 w 3496446"/>
              <a:gd name="connsiteY4" fmla="*/ 3111689 h 3111689"/>
              <a:gd name="connsiteX5" fmla="*/ 2431921 w 3496446"/>
              <a:gd name="connsiteY5" fmla="*/ 1446662 h 3111689"/>
              <a:gd name="connsiteX6" fmla="*/ 3305378 w 3496446"/>
              <a:gd name="connsiteY6" fmla="*/ 1310185 h 3111689"/>
              <a:gd name="connsiteX7" fmla="*/ 3496446 w 3496446"/>
              <a:gd name="connsiteY7" fmla="*/ 2129050 h 3111689"/>
              <a:gd name="connsiteX0" fmla="*/ 836005 w 3497318"/>
              <a:gd name="connsiteY0" fmla="*/ 0 h 3111689"/>
              <a:gd name="connsiteX1" fmla="*/ 849653 w 3497318"/>
              <a:gd name="connsiteY1" fmla="*/ 655092 h 3111689"/>
              <a:gd name="connsiteX2" fmla="*/ 99026 w 3497318"/>
              <a:gd name="connsiteY2" fmla="*/ 1596788 h 3111689"/>
              <a:gd name="connsiteX3" fmla="*/ 194560 w 3497318"/>
              <a:gd name="connsiteY3" fmla="*/ 2606722 h 3111689"/>
              <a:gd name="connsiteX4" fmla="*/ 1791348 w 3497318"/>
              <a:gd name="connsiteY4" fmla="*/ 3111689 h 3111689"/>
              <a:gd name="connsiteX5" fmla="*/ 1791348 w 3497318"/>
              <a:gd name="connsiteY5" fmla="*/ 3111689 h 3111689"/>
              <a:gd name="connsiteX6" fmla="*/ 2432793 w 3497318"/>
              <a:gd name="connsiteY6" fmla="*/ 1446662 h 3111689"/>
              <a:gd name="connsiteX7" fmla="*/ 3306250 w 3497318"/>
              <a:gd name="connsiteY7" fmla="*/ 1310185 h 3111689"/>
              <a:gd name="connsiteX8" fmla="*/ 3497318 w 3497318"/>
              <a:gd name="connsiteY8" fmla="*/ 2129050 h 3111689"/>
              <a:gd name="connsiteX0" fmla="*/ 829957 w 3491270"/>
              <a:gd name="connsiteY0" fmla="*/ 0 h 3111689"/>
              <a:gd name="connsiteX1" fmla="*/ 843605 w 3491270"/>
              <a:gd name="connsiteY1" fmla="*/ 655092 h 3111689"/>
              <a:gd name="connsiteX2" fmla="*/ 748070 w 3491270"/>
              <a:gd name="connsiteY2" fmla="*/ 941695 h 3111689"/>
              <a:gd name="connsiteX3" fmla="*/ 92978 w 3491270"/>
              <a:gd name="connsiteY3" fmla="*/ 1596788 h 3111689"/>
              <a:gd name="connsiteX4" fmla="*/ 188512 w 3491270"/>
              <a:gd name="connsiteY4" fmla="*/ 2606722 h 3111689"/>
              <a:gd name="connsiteX5" fmla="*/ 1785300 w 3491270"/>
              <a:gd name="connsiteY5" fmla="*/ 3111689 h 3111689"/>
              <a:gd name="connsiteX6" fmla="*/ 1785300 w 3491270"/>
              <a:gd name="connsiteY6" fmla="*/ 3111689 h 3111689"/>
              <a:gd name="connsiteX7" fmla="*/ 2426745 w 3491270"/>
              <a:gd name="connsiteY7" fmla="*/ 1446662 h 3111689"/>
              <a:gd name="connsiteX8" fmla="*/ 3300202 w 3491270"/>
              <a:gd name="connsiteY8" fmla="*/ 1310185 h 3111689"/>
              <a:gd name="connsiteX9" fmla="*/ 3491270 w 3491270"/>
              <a:gd name="connsiteY9" fmla="*/ 2129050 h 3111689"/>
              <a:gd name="connsiteX0" fmla="*/ 822365 w 3483678"/>
              <a:gd name="connsiteY0" fmla="*/ 0 h 3111689"/>
              <a:gd name="connsiteX1" fmla="*/ 836013 w 3483678"/>
              <a:gd name="connsiteY1" fmla="*/ 655092 h 3111689"/>
              <a:gd name="connsiteX2" fmla="*/ 740478 w 3483678"/>
              <a:gd name="connsiteY2" fmla="*/ 941695 h 3111689"/>
              <a:gd name="connsiteX3" fmla="*/ 617648 w 3483678"/>
              <a:gd name="connsiteY3" fmla="*/ 1337480 h 3111689"/>
              <a:gd name="connsiteX4" fmla="*/ 85386 w 3483678"/>
              <a:gd name="connsiteY4" fmla="*/ 1596788 h 3111689"/>
              <a:gd name="connsiteX5" fmla="*/ 180920 w 3483678"/>
              <a:gd name="connsiteY5" fmla="*/ 2606722 h 3111689"/>
              <a:gd name="connsiteX6" fmla="*/ 1777708 w 3483678"/>
              <a:gd name="connsiteY6" fmla="*/ 3111689 h 3111689"/>
              <a:gd name="connsiteX7" fmla="*/ 1777708 w 3483678"/>
              <a:gd name="connsiteY7" fmla="*/ 3111689 h 3111689"/>
              <a:gd name="connsiteX8" fmla="*/ 2419153 w 3483678"/>
              <a:gd name="connsiteY8" fmla="*/ 1446662 h 3111689"/>
              <a:gd name="connsiteX9" fmla="*/ 3292610 w 3483678"/>
              <a:gd name="connsiteY9" fmla="*/ 1310185 h 3111689"/>
              <a:gd name="connsiteX10" fmla="*/ 3483678 w 3483678"/>
              <a:gd name="connsiteY10" fmla="*/ 2129050 h 3111689"/>
              <a:gd name="connsiteX0" fmla="*/ 810250 w 3471563"/>
              <a:gd name="connsiteY0" fmla="*/ 0 h 3111689"/>
              <a:gd name="connsiteX1" fmla="*/ 823898 w 3471563"/>
              <a:gd name="connsiteY1" fmla="*/ 655092 h 3111689"/>
              <a:gd name="connsiteX2" fmla="*/ 728363 w 3471563"/>
              <a:gd name="connsiteY2" fmla="*/ 941695 h 3111689"/>
              <a:gd name="connsiteX3" fmla="*/ 605533 w 3471563"/>
              <a:gd name="connsiteY3" fmla="*/ 1337480 h 3111689"/>
              <a:gd name="connsiteX4" fmla="*/ 400817 w 3471563"/>
              <a:gd name="connsiteY4" fmla="*/ 1460310 h 3111689"/>
              <a:gd name="connsiteX5" fmla="*/ 73271 w 3471563"/>
              <a:gd name="connsiteY5" fmla="*/ 1596788 h 3111689"/>
              <a:gd name="connsiteX6" fmla="*/ 168805 w 3471563"/>
              <a:gd name="connsiteY6" fmla="*/ 2606722 h 3111689"/>
              <a:gd name="connsiteX7" fmla="*/ 1765593 w 3471563"/>
              <a:gd name="connsiteY7" fmla="*/ 3111689 h 3111689"/>
              <a:gd name="connsiteX8" fmla="*/ 1765593 w 3471563"/>
              <a:gd name="connsiteY8" fmla="*/ 3111689 h 3111689"/>
              <a:gd name="connsiteX9" fmla="*/ 2407038 w 3471563"/>
              <a:gd name="connsiteY9" fmla="*/ 1446662 h 3111689"/>
              <a:gd name="connsiteX10" fmla="*/ 3280495 w 3471563"/>
              <a:gd name="connsiteY10" fmla="*/ 1310185 h 3111689"/>
              <a:gd name="connsiteX11" fmla="*/ 3471563 w 3471563"/>
              <a:gd name="connsiteY11" fmla="*/ 2129050 h 3111689"/>
              <a:gd name="connsiteX0" fmla="*/ 775475 w 3436788"/>
              <a:gd name="connsiteY0" fmla="*/ 0 h 3111689"/>
              <a:gd name="connsiteX1" fmla="*/ 789123 w 3436788"/>
              <a:gd name="connsiteY1" fmla="*/ 655092 h 3111689"/>
              <a:gd name="connsiteX2" fmla="*/ 693588 w 3436788"/>
              <a:gd name="connsiteY2" fmla="*/ 941695 h 3111689"/>
              <a:gd name="connsiteX3" fmla="*/ 570758 w 3436788"/>
              <a:gd name="connsiteY3" fmla="*/ 1337480 h 3111689"/>
              <a:gd name="connsiteX4" fmla="*/ 366042 w 3436788"/>
              <a:gd name="connsiteY4" fmla="*/ 1460310 h 3111689"/>
              <a:gd name="connsiteX5" fmla="*/ 38496 w 3436788"/>
              <a:gd name="connsiteY5" fmla="*/ 1596788 h 3111689"/>
              <a:gd name="connsiteX6" fmla="*/ 79439 w 3436788"/>
              <a:gd name="connsiteY6" fmla="*/ 1719617 h 3111689"/>
              <a:gd name="connsiteX7" fmla="*/ 134030 w 3436788"/>
              <a:gd name="connsiteY7" fmla="*/ 2606722 h 3111689"/>
              <a:gd name="connsiteX8" fmla="*/ 1730818 w 3436788"/>
              <a:gd name="connsiteY8" fmla="*/ 3111689 h 3111689"/>
              <a:gd name="connsiteX9" fmla="*/ 1730818 w 3436788"/>
              <a:gd name="connsiteY9" fmla="*/ 3111689 h 3111689"/>
              <a:gd name="connsiteX10" fmla="*/ 2372263 w 3436788"/>
              <a:gd name="connsiteY10" fmla="*/ 1446662 h 3111689"/>
              <a:gd name="connsiteX11" fmla="*/ 3245720 w 3436788"/>
              <a:gd name="connsiteY11" fmla="*/ 1310185 h 3111689"/>
              <a:gd name="connsiteX12" fmla="*/ 3436788 w 3436788"/>
              <a:gd name="connsiteY12" fmla="*/ 2129050 h 3111689"/>
              <a:gd name="connsiteX0" fmla="*/ 847321 w 3508634"/>
              <a:gd name="connsiteY0" fmla="*/ 0 h 3111689"/>
              <a:gd name="connsiteX1" fmla="*/ 860969 w 3508634"/>
              <a:gd name="connsiteY1" fmla="*/ 655092 h 3111689"/>
              <a:gd name="connsiteX2" fmla="*/ 765434 w 3508634"/>
              <a:gd name="connsiteY2" fmla="*/ 941695 h 3111689"/>
              <a:gd name="connsiteX3" fmla="*/ 642604 w 3508634"/>
              <a:gd name="connsiteY3" fmla="*/ 1337480 h 3111689"/>
              <a:gd name="connsiteX4" fmla="*/ 437888 w 3508634"/>
              <a:gd name="connsiteY4" fmla="*/ 1460310 h 3111689"/>
              <a:gd name="connsiteX5" fmla="*/ 110342 w 3508634"/>
              <a:gd name="connsiteY5" fmla="*/ 1596788 h 3111689"/>
              <a:gd name="connsiteX6" fmla="*/ 151285 w 3508634"/>
              <a:gd name="connsiteY6" fmla="*/ 1719617 h 3111689"/>
              <a:gd name="connsiteX7" fmla="*/ 14806 w 3508634"/>
              <a:gd name="connsiteY7" fmla="*/ 1883391 h 3111689"/>
              <a:gd name="connsiteX8" fmla="*/ 205876 w 3508634"/>
              <a:gd name="connsiteY8" fmla="*/ 2606722 h 3111689"/>
              <a:gd name="connsiteX9" fmla="*/ 1802664 w 3508634"/>
              <a:gd name="connsiteY9" fmla="*/ 3111689 h 3111689"/>
              <a:gd name="connsiteX10" fmla="*/ 1802664 w 3508634"/>
              <a:gd name="connsiteY10" fmla="*/ 3111689 h 3111689"/>
              <a:gd name="connsiteX11" fmla="*/ 2444109 w 3508634"/>
              <a:gd name="connsiteY11" fmla="*/ 1446662 h 3111689"/>
              <a:gd name="connsiteX12" fmla="*/ 3317566 w 3508634"/>
              <a:gd name="connsiteY12" fmla="*/ 1310185 h 3111689"/>
              <a:gd name="connsiteX13" fmla="*/ 3508634 w 3508634"/>
              <a:gd name="connsiteY13" fmla="*/ 2129050 h 3111689"/>
              <a:gd name="connsiteX0" fmla="*/ 852919 w 3514232"/>
              <a:gd name="connsiteY0" fmla="*/ 0 h 3111689"/>
              <a:gd name="connsiteX1" fmla="*/ 866567 w 3514232"/>
              <a:gd name="connsiteY1" fmla="*/ 655092 h 3111689"/>
              <a:gd name="connsiteX2" fmla="*/ 771032 w 3514232"/>
              <a:gd name="connsiteY2" fmla="*/ 941695 h 3111689"/>
              <a:gd name="connsiteX3" fmla="*/ 648202 w 3514232"/>
              <a:gd name="connsiteY3" fmla="*/ 1337480 h 3111689"/>
              <a:gd name="connsiteX4" fmla="*/ 443486 w 3514232"/>
              <a:gd name="connsiteY4" fmla="*/ 1460310 h 3111689"/>
              <a:gd name="connsiteX5" fmla="*/ 115940 w 3514232"/>
              <a:gd name="connsiteY5" fmla="*/ 1596788 h 3111689"/>
              <a:gd name="connsiteX6" fmla="*/ 156883 w 3514232"/>
              <a:gd name="connsiteY6" fmla="*/ 1719617 h 3111689"/>
              <a:gd name="connsiteX7" fmla="*/ 20404 w 3514232"/>
              <a:gd name="connsiteY7" fmla="*/ 1883391 h 3111689"/>
              <a:gd name="connsiteX8" fmla="*/ 197826 w 3514232"/>
              <a:gd name="connsiteY8" fmla="*/ 2647666 h 3111689"/>
              <a:gd name="connsiteX9" fmla="*/ 1808262 w 3514232"/>
              <a:gd name="connsiteY9" fmla="*/ 3111689 h 3111689"/>
              <a:gd name="connsiteX10" fmla="*/ 1808262 w 3514232"/>
              <a:gd name="connsiteY10" fmla="*/ 3111689 h 3111689"/>
              <a:gd name="connsiteX11" fmla="*/ 2449707 w 3514232"/>
              <a:gd name="connsiteY11" fmla="*/ 1446662 h 3111689"/>
              <a:gd name="connsiteX12" fmla="*/ 3323164 w 3514232"/>
              <a:gd name="connsiteY12" fmla="*/ 1310185 h 3111689"/>
              <a:gd name="connsiteX13" fmla="*/ 3514232 w 3514232"/>
              <a:gd name="connsiteY13" fmla="*/ 2129050 h 3111689"/>
              <a:gd name="connsiteX0" fmla="*/ 832919 w 3494232"/>
              <a:gd name="connsiteY0" fmla="*/ 0 h 3111689"/>
              <a:gd name="connsiteX1" fmla="*/ 846567 w 3494232"/>
              <a:gd name="connsiteY1" fmla="*/ 655092 h 3111689"/>
              <a:gd name="connsiteX2" fmla="*/ 751032 w 3494232"/>
              <a:gd name="connsiteY2" fmla="*/ 941695 h 3111689"/>
              <a:gd name="connsiteX3" fmla="*/ 628202 w 3494232"/>
              <a:gd name="connsiteY3" fmla="*/ 1337480 h 3111689"/>
              <a:gd name="connsiteX4" fmla="*/ 423486 w 3494232"/>
              <a:gd name="connsiteY4" fmla="*/ 1460310 h 3111689"/>
              <a:gd name="connsiteX5" fmla="*/ 95940 w 3494232"/>
              <a:gd name="connsiteY5" fmla="*/ 1596788 h 3111689"/>
              <a:gd name="connsiteX6" fmla="*/ 136883 w 3494232"/>
              <a:gd name="connsiteY6" fmla="*/ 1719617 h 3111689"/>
              <a:gd name="connsiteX7" fmla="*/ 404 w 3494232"/>
              <a:gd name="connsiteY7" fmla="*/ 1883391 h 3111689"/>
              <a:gd name="connsiteX8" fmla="*/ 177826 w 3494232"/>
              <a:gd name="connsiteY8" fmla="*/ 2647666 h 3111689"/>
              <a:gd name="connsiteX9" fmla="*/ 696440 w 3494232"/>
              <a:gd name="connsiteY9" fmla="*/ 2906973 h 3111689"/>
              <a:gd name="connsiteX10" fmla="*/ 1788262 w 3494232"/>
              <a:gd name="connsiteY10" fmla="*/ 3111689 h 3111689"/>
              <a:gd name="connsiteX11" fmla="*/ 1788262 w 3494232"/>
              <a:gd name="connsiteY11" fmla="*/ 3111689 h 3111689"/>
              <a:gd name="connsiteX12" fmla="*/ 2429707 w 3494232"/>
              <a:gd name="connsiteY12" fmla="*/ 1446662 h 3111689"/>
              <a:gd name="connsiteX13" fmla="*/ 3303164 w 3494232"/>
              <a:gd name="connsiteY13" fmla="*/ 1310185 h 3111689"/>
              <a:gd name="connsiteX14" fmla="*/ 3494232 w 3494232"/>
              <a:gd name="connsiteY14" fmla="*/ 2129050 h 3111689"/>
              <a:gd name="connsiteX0" fmla="*/ 832919 w 3494232"/>
              <a:gd name="connsiteY0" fmla="*/ 0 h 3174730"/>
              <a:gd name="connsiteX1" fmla="*/ 846567 w 3494232"/>
              <a:gd name="connsiteY1" fmla="*/ 655092 h 3174730"/>
              <a:gd name="connsiteX2" fmla="*/ 751032 w 3494232"/>
              <a:gd name="connsiteY2" fmla="*/ 941695 h 3174730"/>
              <a:gd name="connsiteX3" fmla="*/ 628202 w 3494232"/>
              <a:gd name="connsiteY3" fmla="*/ 1337480 h 3174730"/>
              <a:gd name="connsiteX4" fmla="*/ 423486 w 3494232"/>
              <a:gd name="connsiteY4" fmla="*/ 1460310 h 3174730"/>
              <a:gd name="connsiteX5" fmla="*/ 95940 w 3494232"/>
              <a:gd name="connsiteY5" fmla="*/ 1596788 h 3174730"/>
              <a:gd name="connsiteX6" fmla="*/ 136883 w 3494232"/>
              <a:gd name="connsiteY6" fmla="*/ 1719617 h 3174730"/>
              <a:gd name="connsiteX7" fmla="*/ 404 w 3494232"/>
              <a:gd name="connsiteY7" fmla="*/ 1883391 h 3174730"/>
              <a:gd name="connsiteX8" fmla="*/ 177826 w 3494232"/>
              <a:gd name="connsiteY8" fmla="*/ 2647666 h 3174730"/>
              <a:gd name="connsiteX9" fmla="*/ 696440 w 3494232"/>
              <a:gd name="connsiteY9" fmla="*/ 2906973 h 3174730"/>
              <a:gd name="connsiteX10" fmla="*/ 778327 w 3494232"/>
              <a:gd name="connsiteY10" fmla="*/ 3166280 h 3174730"/>
              <a:gd name="connsiteX11" fmla="*/ 1788262 w 3494232"/>
              <a:gd name="connsiteY11" fmla="*/ 3111689 h 3174730"/>
              <a:gd name="connsiteX12" fmla="*/ 1788262 w 3494232"/>
              <a:gd name="connsiteY12" fmla="*/ 3111689 h 3174730"/>
              <a:gd name="connsiteX13" fmla="*/ 2429707 w 3494232"/>
              <a:gd name="connsiteY13" fmla="*/ 1446662 h 3174730"/>
              <a:gd name="connsiteX14" fmla="*/ 3303164 w 3494232"/>
              <a:gd name="connsiteY14" fmla="*/ 1310185 h 3174730"/>
              <a:gd name="connsiteX15" fmla="*/ 3494232 w 3494232"/>
              <a:gd name="connsiteY15" fmla="*/ 2129050 h 3174730"/>
              <a:gd name="connsiteX0" fmla="*/ 832919 w 3494232"/>
              <a:gd name="connsiteY0" fmla="*/ 0 h 3243592"/>
              <a:gd name="connsiteX1" fmla="*/ 846567 w 3494232"/>
              <a:gd name="connsiteY1" fmla="*/ 655092 h 3243592"/>
              <a:gd name="connsiteX2" fmla="*/ 751032 w 3494232"/>
              <a:gd name="connsiteY2" fmla="*/ 941695 h 3243592"/>
              <a:gd name="connsiteX3" fmla="*/ 628202 w 3494232"/>
              <a:gd name="connsiteY3" fmla="*/ 1337480 h 3243592"/>
              <a:gd name="connsiteX4" fmla="*/ 423486 w 3494232"/>
              <a:gd name="connsiteY4" fmla="*/ 1460310 h 3243592"/>
              <a:gd name="connsiteX5" fmla="*/ 95940 w 3494232"/>
              <a:gd name="connsiteY5" fmla="*/ 1596788 h 3243592"/>
              <a:gd name="connsiteX6" fmla="*/ 136883 w 3494232"/>
              <a:gd name="connsiteY6" fmla="*/ 1719617 h 3243592"/>
              <a:gd name="connsiteX7" fmla="*/ 404 w 3494232"/>
              <a:gd name="connsiteY7" fmla="*/ 1883391 h 3243592"/>
              <a:gd name="connsiteX8" fmla="*/ 177826 w 3494232"/>
              <a:gd name="connsiteY8" fmla="*/ 2647666 h 3243592"/>
              <a:gd name="connsiteX9" fmla="*/ 696440 w 3494232"/>
              <a:gd name="connsiteY9" fmla="*/ 2906973 h 3243592"/>
              <a:gd name="connsiteX10" fmla="*/ 778327 w 3494232"/>
              <a:gd name="connsiteY10" fmla="*/ 3166280 h 3243592"/>
              <a:gd name="connsiteX11" fmla="*/ 1788262 w 3494232"/>
              <a:gd name="connsiteY11" fmla="*/ 3111689 h 3243592"/>
              <a:gd name="connsiteX12" fmla="*/ 1788262 w 3494232"/>
              <a:gd name="connsiteY12" fmla="*/ 3111689 h 3243592"/>
              <a:gd name="connsiteX13" fmla="*/ 2429707 w 3494232"/>
              <a:gd name="connsiteY13" fmla="*/ 1446662 h 3243592"/>
              <a:gd name="connsiteX14" fmla="*/ 3303164 w 3494232"/>
              <a:gd name="connsiteY14" fmla="*/ 1310185 h 3243592"/>
              <a:gd name="connsiteX15" fmla="*/ 3494232 w 3494232"/>
              <a:gd name="connsiteY15" fmla="*/ 2129050 h 3243592"/>
              <a:gd name="connsiteX0" fmla="*/ 832919 w 3494232"/>
              <a:gd name="connsiteY0" fmla="*/ 0 h 3821372"/>
              <a:gd name="connsiteX1" fmla="*/ 846567 w 3494232"/>
              <a:gd name="connsiteY1" fmla="*/ 655092 h 3821372"/>
              <a:gd name="connsiteX2" fmla="*/ 751032 w 3494232"/>
              <a:gd name="connsiteY2" fmla="*/ 941695 h 3821372"/>
              <a:gd name="connsiteX3" fmla="*/ 628202 w 3494232"/>
              <a:gd name="connsiteY3" fmla="*/ 1337480 h 3821372"/>
              <a:gd name="connsiteX4" fmla="*/ 423486 w 3494232"/>
              <a:gd name="connsiteY4" fmla="*/ 1460310 h 3821372"/>
              <a:gd name="connsiteX5" fmla="*/ 95940 w 3494232"/>
              <a:gd name="connsiteY5" fmla="*/ 1596788 h 3821372"/>
              <a:gd name="connsiteX6" fmla="*/ 136883 w 3494232"/>
              <a:gd name="connsiteY6" fmla="*/ 1719617 h 3821372"/>
              <a:gd name="connsiteX7" fmla="*/ 404 w 3494232"/>
              <a:gd name="connsiteY7" fmla="*/ 1883391 h 3821372"/>
              <a:gd name="connsiteX8" fmla="*/ 177826 w 3494232"/>
              <a:gd name="connsiteY8" fmla="*/ 2647666 h 3821372"/>
              <a:gd name="connsiteX9" fmla="*/ 696440 w 3494232"/>
              <a:gd name="connsiteY9" fmla="*/ 2906973 h 3821372"/>
              <a:gd name="connsiteX10" fmla="*/ 778327 w 3494232"/>
              <a:gd name="connsiteY10" fmla="*/ 3166280 h 3821372"/>
              <a:gd name="connsiteX11" fmla="*/ 1788262 w 3494232"/>
              <a:gd name="connsiteY11" fmla="*/ 3111689 h 3821372"/>
              <a:gd name="connsiteX12" fmla="*/ 1105874 w 3494232"/>
              <a:gd name="connsiteY12" fmla="*/ 3821372 h 3821372"/>
              <a:gd name="connsiteX13" fmla="*/ 2429707 w 3494232"/>
              <a:gd name="connsiteY13" fmla="*/ 1446662 h 3821372"/>
              <a:gd name="connsiteX14" fmla="*/ 3303164 w 3494232"/>
              <a:gd name="connsiteY14" fmla="*/ 1310185 h 3821372"/>
              <a:gd name="connsiteX15" fmla="*/ 3494232 w 3494232"/>
              <a:gd name="connsiteY15" fmla="*/ 2129050 h 3821372"/>
              <a:gd name="connsiteX0" fmla="*/ 832919 w 3303164"/>
              <a:gd name="connsiteY0" fmla="*/ 0 h 3821372"/>
              <a:gd name="connsiteX1" fmla="*/ 846567 w 3303164"/>
              <a:gd name="connsiteY1" fmla="*/ 655092 h 3821372"/>
              <a:gd name="connsiteX2" fmla="*/ 751032 w 3303164"/>
              <a:gd name="connsiteY2" fmla="*/ 941695 h 3821372"/>
              <a:gd name="connsiteX3" fmla="*/ 628202 w 3303164"/>
              <a:gd name="connsiteY3" fmla="*/ 1337480 h 3821372"/>
              <a:gd name="connsiteX4" fmla="*/ 423486 w 3303164"/>
              <a:gd name="connsiteY4" fmla="*/ 1460310 h 3821372"/>
              <a:gd name="connsiteX5" fmla="*/ 95940 w 3303164"/>
              <a:gd name="connsiteY5" fmla="*/ 1596788 h 3821372"/>
              <a:gd name="connsiteX6" fmla="*/ 136883 w 3303164"/>
              <a:gd name="connsiteY6" fmla="*/ 1719617 h 3821372"/>
              <a:gd name="connsiteX7" fmla="*/ 404 w 3303164"/>
              <a:gd name="connsiteY7" fmla="*/ 1883391 h 3821372"/>
              <a:gd name="connsiteX8" fmla="*/ 177826 w 3303164"/>
              <a:gd name="connsiteY8" fmla="*/ 2647666 h 3821372"/>
              <a:gd name="connsiteX9" fmla="*/ 696440 w 3303164"/>
              <a:gd name="connsiteY9" fmla="*/ 2906973 h 3821372"/>
              <a:gd name="connsiteX10" fmla="*/ 778327 w 3303164"/>
              <a:gd name="connsiteY10" fmla="*/ 3166280 h 3821372"/>
              <a:gd name="connsiteX11" fmla="*/ 1788262 w 3303164"/>
              <a:gd name="connsiteY11" fmla="*/ 3111689 h 3821372"/>
              <a:gd name="connsiteX12" fmla="*/ 1105874 w 3303164"/>
              <a:gd name="connsiteY12" fmla="*/ 3821372 h 3821372"/>
              <a:gd name="connsiteX13" fmla="*/ 2429707 w 3303164"/>
              <a:gd name="connsiteY13" fmla="*/ 1446662 h 3821372"/>
              <a:gd name="connsiteX14" fmla="*/ 3303164 w 3303164"/>
              <a:gd name="connsiteY14" fmla="*/ 1310185 h 3821372"/>
              <a:gd name="connsiteX0" fmla="*/ 832919 w 2429707"/>
              <a:gd name="connsiteY0" fmla="*/ 0 h 3821372"/>
              <a:gd name="connsiteX1" fmla="*/ 846567 w 2429707"/>
              <a:gd name="connsiteY1" fmla="*/ 655092 h 3821372"/>
              <a:gd name="connsiteX2" fmla="*/ 751032 w 2429707"/>
              <a:gd name="connsiteY2" fmla="*/ 941695 h 3821372"/>
              <a:gd name="connsiteX3" fmla="*/ 628202 w 2429707"/>
              <a:gd name="connsiteY3" fmla="*/ 1337480 h 3821372"/>
              <a:gd name="connsiteX4" fmla="*/ 423486 w 2429707"/>
              <a:gd name="connsiteY4" fmla="*/ 1460310 h 3821372"/>
              <a:gd name="connsiteX5" fmla="*/ 95940 w 2429707"/>
              <a:gd name="connsiteY5" fmla="*/ 1596788 h 3821372"/>
              <a:gd name="connsiteX6" fmla="*/ 136883 w 2429707"/>
              <a:gd name="connsiteY6" fmla="*/ 1719617 h 3821372"/>
              <a:gd name="connsiteX7" fmla="*/ 404 w 2429707"/>
              <a:gd name="connsiteY7" fmla="*/ 1883391 h 3821372"/>
              <a:gd name="connsiteX8" fmla="*/ 177826 w 2429707"/>
              <a:gd name="connsiteY8" fmla="*/ 2647666 h 3821372"/>
              <a:gd name="connsiteX9" fmla="*/ 696440 w 2429707"/>
              <a:gd name="connsiteY9" fmla="*/ 2906973 h 3821372"/>
              <a:gd name="connsiteX10" fmla="*/ 778327 w 2429707"/>
              <a:gd name="connsiteY10" fmla="*/ 3166280 h 3821372"/>
              <a:gd name="connsiteX11" fmla="*/ 1788262 w 2429707"/>
              <a:gd name="connsiteY11" fmla="*/ 3111689 h 3821372"/>
              <a:gd name="connsiteX12" fmla="*/ 1105874 w 2429707"/>
              <a:gd name="connsiteY12" fmla="*/ 3821372 h 3821372"/>
              <a:gd name="connsiteX13" fmla="*/ 2429707 w 2429707"/>
              <a:gd name="connsiteY13" fmla="*/ 1446662 h 3821372"/>
              <a:gd name="connsiteX0" fmla="*/ 832919 w 1792325"/>
              <a:gd name="connsiteY0" fmla="*/ 0 h 3821372"/>
              <a:gd name="connsiteX1" fmla="*/ 846567 w 1792325"/>
              <a:gd name="connsiteY1" fmla="*/ 655092 h 3821372"/>
              <a:gd name="connsiteX2" fmla="*/ 751032 w 1792325"/>
              <a:gd name="connsiteY2" fmla="*/ 941695 h 3821372"/>
              <a:gd name="connsiteX3" fmla="*/ 628202 w 1792325"/>
              <a:gd name="connsiteY3" fmla="*/ 1337480 h 3821372"/>
              <a:gd name="connsiteX4" fmla="*/ 423486 w 1792325"/>
              <a:gd name="connsiteY4" fmla="*/ 1460310 h 3821372"/>
              <a:gd name="connsiteX5" fmla="*/ 95940 w 1792325"/>
              <a:gd name="connsiteY5" fmla="*/ 1596788 h 3821372"/>
              <a:gd name="connsiteX6" fmla="*/ 136883 w 1792325"/>
              <a:gd name="connsiteY6" fmla="*/ 1719617 h 3821372"/>
              <a:gd name="connsiteX7" fmla="*/ 404 w 1792325"/>
              <a:gd name="connsiteY7" fmla="*/ 1883391 h 3821372"/>
              <a:gd name="connsiteX8" fmla="*/ 177826 w 1792325"/>
              <a:gd name="connsiteY8" fmla="*/ 2647666 h 3821372"/>
              <a:gd name="connsiteX9" fmla="*/ 696440 w 1792325"/>
              <a:gd name="connsiteY9" fmla="*/ 2906973 h 3821372"/>
              <a:gd name="connsiteX10" fmla="*/ 778327 w 1792325"/>
              <a:gd name="connsiteY10" fmla="*/ 3166280 h 3821372"/>
              <a:gd name="connsiteX11" fmla="*/ 1788262 w 1792325"/>
              <a:gd name="connsiteY11" fmla="*/ 3111689 h 3821372"/>
              <a:gd name="connsiteX12" fmla="*/ 1105874 w 1792325"/>
              <a:gd name="connsiteY12" fmla="*/ 3821372 h 3821372"/>
              <a:gd name="connsiteX0" fmla="*/ 832919 w 1205057"/>
              <a:gd name="connsiteY0" fmla="*/ 0 h 3821372"/>
              <a:gd name="connsiteX1" fmla="*/ 846567 w 1205057"/>
              <a:gd name="connsiteY1" fmla="*/ 655092 h 3821372"/>
              <a:gd name="connsiteX2" fmla="*/ 751032 w 1205057"/>
              <a:gd name="connsiteY2" fmla="*/ 941695 h 3821372"/>
              <a:gd name="connsiteX3" fmla="*/ 628202 w 1205057"/>
              <a:gd name="connsiteY3" fmla="*/ 1337480 h 3821372"/>
              <a:gd name="connsiteX4" fmla="*/ 423486 w 1205057"/>
              <a:gd name="connsiteY4" fmla="*/ 1460310 h 3821372"/>
              <a:gd name="connsiteX5" fmla="*/ 95940 w 1205057"/>
              <a:gd name="connsiteY5" fmla="*/ 1596788 h 3821372"/>
              <a:gd name="connsiteX6" fmla="*/ 136883 w 1205057"/>
              <a:gd name="connsiteY6" fmla="*/ 1719617 h 3821372"/>
              <a:gd name="connsiteX7" fmla="*/ 404 w 1205057"/>
              <a:gd name="connsiteY7" fmla="*/ 1883391 h 3821372"/>
              <a:gd name="connsiteX8" fmla="*/ 177826 w 1205057"/>
              <a:gd name="connsiteY8" fmla="*/ 2647666 h 3821372"/>
              <a:gd name="connsiteX9" fmla="*/ 696440 w 1205057"/>
              <a:gd name="connsiteY9" fmla="*/ 2906973 h 3821372"/>
              <a:gd name="connsiteX10" fmla="*/ 778327 w 1205057"/>
              <a:gd name="connsiteY10" fmla="*/ 3166280 h 3821372"/>
              <a:gd name="connsiteX11" fmla="*/ 1051282 w 1205057"/>
              <a:gd name="connsiteY11" fmla="*/ 3384645 h 3821372"/>
              <a:gd name="connsiteX12" fmla="*/ 1105874 w 1205057"/>
              <a:gd name="connsiteY12" fmla="*/ 3821372 h 3821372"/>
              <a:gd name="connsiteX0" fmla="*/ 832919 w 1205057"/>
              <a:gd name="connsiteY0" fmla="*/ 0 h 3889611"/>
              <a:gd name="connsiteX1" fmla="*/ 846567 w 1205057"/>
              <a:gd name="connsiteY1" fmla="*/ 655092 h 3889611"/>
              <a:gd name="connsiteX2" fmla="*/ 751032 w 1205057"/>
              <a:gd name="connsiteY2" fmla="*/ 941695 h 3889611"/>
              <a:gd name="connsiteX3" fmla="*/ 628202 w 1205057"/>
              <a:gd name="connsiteY3" fmla="*/ 1337480 h 3889611"/>
              <a:gd name="connsiteX4" fmla="*/ 423486 w 1205057"/>
              <a:gd name="connsiteY4" fmla="*/ 1460310 h 3889611"/>
              <a:gd name="connsiteX5" fmla="*/ 95940 w 1205057"/>
              <a:gd name="connsiteY5" fmla="*/ 1596788 h 3889611"/>
              <a:gd name="connsiteX6" fmla="*/ 136883 w 1205057"/>
              <a:gd name="connsiteY6" fmla="*/ 1719617 h 3889611"/>
              <a:gd name="connsiteX7" fmla="*/ 404 w 1205057"/>
              <a:gd name="connsiteY7" fmla="*/ 1883391 h 3889611"/>
              <a:gd name="connsiteX8" fmla="*/ 177826 w 1205057"/>
              <a:gd name="connsiteY8" fmla="*/ 2647666 h 3889611"/>
              <a:gd name="connsiteX9" fmla="*/ 696440 w 1205057"/>
              <a:gd name="connsiteY9" fmla="*/ 2906973 h 3889611"/>
              <a:gd name="connsiteX10" fmla="*/ 778327 w 1205057"/>
              <a:gd name="connsiteY10" fmla="*/ 3166280 h 3889611"/>
              <a:gd name="connsiteX11" fmla="*/ 1051282 w 1205057"/>
              <a:gd name="connsiteY11" fmla="*/ 3384645 h 3889611"/>
              <a:gd name="connsiteX12" fmla="*/ 1105874 w 1205057"/>
              <a:gd name="connsiteY12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1051282 w 1105874"/>
              <a:gd name="connsiteY11" fmla="*/ 3384645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177826 w 1105874"/>
              <a:gd name="connsiteY8" fmla="*/ 2647666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32919 w 1105874"/>
              <a:gd name="connsiteY0" fmla="*/ 0 h 3889611"/>
              <a:gd name="connsiteX1" fmla="*/ 846567 w 1105874"/>
              <a:gd name="connsiteY1" fmla="*/ 655092 h 3889611"/>
              <a:gd name="connsiteX2" fmla="*/ 751032 w 1105874"/>
              <a:gd name="connsiteY2" fmla="*/ 941695 h 3889611"/>
              <a:gd name="connsiteX3" fmla="*/ 628202 w 1105874"/>
              <a:gd name="connsiteY3" fmla="*/ 1337480 h 3889611"/>
              <a:gd name="connsiteX4" fmla="*/ 423486 w 1105874"/>
              <a:gd name="connsiteY4" fmla="*/ 1460310 h 3889611"/>
              <a:gd name="connsiteX5" fmla="*/ 95940 w 1105874"/>
              <a:gd name="connsiteY5" fmla="*/ 1596788 h 3889611"/>
              <a:gd name="connsiteX6" fmla="*/ 136883 w 1105874"/>
              <a:gd name="connsiteY6" fmla="*/ 1719617 h 3889611"/>
              <a:gd name="connsiteX7" fmla="*/ 404 w 1105874"/>
              <a:gd name="connsiteY7" fmla="*/ 1883391 h 3889611"/>
              <a:gd name="connsiteX8" fmla="*/ 314304 w 1105874"/>
              <a:gd name="connsiteY8" fmla="*/ 2245057 h 3889611"/>
              <a:gd name="connsiteX9" fmla="*/ 696440 w 1105874"/>
              <a:gd name="connsiteY9" fmla="*/ 2906973 h 3889611"/>
              <a:gd name="connsiteX10" fmla="*/ 778327 w 1105874"/>
              <a:gd name="connsiteY10" fmla="*/ 3166280 h 3889611"/>
              <a:gd name="connsiteX11" fmla="*/ 955748 w 1105874"/>
              <a:gd name="connsiteY11" fmla="*/ 3234519 h 3889611"/>
              <a:gd name="connsiteX12" fmla="*/ 1010340 w 1105874"/>
              <a:gd name="connsiteY12" fmla="*/ 3425587 h 3889611"/>
              <a:gd name="connsiteX13" fmla="*/ 1105874 w 1105874"/>
              <a:gd name="connsiteY13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704514 w 1113948"/>
              <a:gd name="connsiteY10" fmla="*/ 2906973 h 3889611"/>
              <a:gd name="connsiteX11" fmla="*/ 786401 w 1113948"/>
              <a:gd name="connsiteY11" fmla="*/ 3166280 h 3889611"/>
              <a:gd name="connsiteX12" fmla="*/ 963822 w 1113948"/>
              <a:gd name="connsiteY12" fmla="*/ 3234519 h 3889611"/>
              <a:gd name="connsiteX13" fmla="*/ 1018414 w 1113948"/>
              <a:gd name="connsiteY13" fmla="*/ 3425587 h 3889611"/>
              <a:gd name="connsiteX14" fmla="*/ 1113948 w 1113948"/>
              <a:gd name="connsiteY14" fmla="*/ 3889611 h 3889611"/>
              <a:gd name="connsiteX0" fmla="*/ 840993 w 1113948"/>
              <a:gd name="connsiteY0" fmla="*/ 0 h 3889611"/>
              <a:gd name="connsiteX1" fmla="*/ 854641 w 1113948"/>
              <a:gd name="connsiteY1" fmla="*/ 655092 h 3889611"/>
              <a:gd name="connsiteX2" fmla="*/ 759106 w 1113948"/>
              <a:gd name="connsiteY2" fmla="*/ 941695 h 3889611"/>
              <a:gd name="connsiteX3" fmla="*/ 636276 w 1113948"/>
              <a:gd name="connsiteY3" fmla="*/ 1337480 h 3889611"/>
              <a:gd name="connsiteX4" fmla="*/ 431560 w 1113948"/>
              <a:gd name="connsiteY4" fmla="*/ 1460310 h 3889611"/>
              <a:gd name="connsiteX5" fmla="*/ 104014 w 1113948"/>
              <a:gd name="connsiteY5" fmla="*/ 1596788 h 3889611"/>
              <a:gd name="connsiteX6" fmla="*/ 144957 w 1113948"/>
              <a:gd name="connsiteY6" fmla="*/ 1719617 h 3889611"/>
              <a:gd name="connsiteX7" fmla="*/ 8478 w 1113948"/>
              <a:gd name="connsiteY7" fmla="*/ 1883391 h 3889611"/>
              <a:gd name="connsiteX8" fmla="*/ 28951 w 1113948"/>
              <a:gd name="connsiteY8" fmla="*/ 2292822 h 3889611"/>
              <a:gd name="connsiteX9" fmla="*/ 322378 w 1113948"/>
              <a:gd name="connsiteY9" fmla="*/ 2245057 h 3889611"/>
              <a:gd name="connsiteX10" fmla="*/ 636276 w 1113948"/>
              <a:gd name="connsiteY10" fmla="*/ 2361061 h 3889611"/>
              <a:gd name="connsiteX11" fmla="*/ 704514 w 1113948"/>
              <a:gd name="connsiteY11" fmla="*/ 2906973 h 3889611"/>
              <a:gd name="connsiteX12" fmla="*/ 786401 w 1113948"/>
              <a:gd name="connsiteY12" fmla="*/ 3166280 h 3889611"/>
              <a:gd name="connsiteX13" fmla="*/ 963822 w 1113948"/>
              <a:gd name="connsiteY13" fmla="*/ 3234519 h 3889611"/>
              <a:gd name="connsiteX14" fmla="*/ 1018414 w 1113948"/>
              <a:gd name="connsiteY14" fmla="*/ 3425587 h 3889611"/>
              <a:gd name="connsiteX15" fmla="*/ 1113948 w 1113948"/>
              <a:gd name="connsiteY15" fmla="*/ 3889611 h 3889611"/>
              <a:gd name="connsiteX0" fmla="*/ 840993 w 1134034"/>
              <a:gd name="connsiteY0" fmla="*/ 0 h 3889611"/>
              <a:gd name="connsiteX1" fmla="*/ 854641 w 1134034"/>
              <a:gd name="connsiteY1" fmla="*/ 655092 h 3889611"/>
              <a:gd name="connsiteX2" fmla="*/ 759106 w 1134034"/>
              <a:gd name="connsiteY2" fmla="*/ 941695 h 3889611"/>
              <a:gd name="connsiteX3" fmla="*/ 636276 w 1134034"/>
              <a:gd name="connsiteY3" fmla="*/ 1337480 h 3889611"/>
              <a:gd name="connsiteX4" fmla="*/ 431560 w 1134034"/>
              <a:gd name="connsiteY4" fmla="*/ 1460310 h 3889611"/>
              <a:gd name="connsiteX5" fmla="*/ 104014 w 1134034"/>
              <a:gd name="connsiteY5" fmla="*/ 1596788 h 3889611"/>
              <a:gd name="connsiteX6" fmla="*/ 144957 w 1134034"/>
              <a:gd name="connsiteY6" fmla="*/ 1719617 h 3889611"/>
              <a:gd name="connsiteX7" fmla="*/ 8478 w 1134034"/>
              <a:gd name="connsiteY7" fmla="*/ 1883391 h 3889611"/>
              <a:gd name="connsiteX8" fmla="*/ 28951 w 1134034"/>
              <a:gd name="connsiteY8" fmla="*/ 2292822 h 3889611"/>
              <a:gd name="connsiteX9" fmla="*/ 322378 w 1134034"/>
              <a:gd name="connsiteY9" fmla="*/ 2245057 h 3889611"/>
              <a:gd name="connsiteX10" fmla="*/ 636276 w 1134034"/>
              <a:gd name="connsiteY10" fmla="*/ 2361061 h 3889611"/>
              <a:gd name="connsiteX11" fmla="*/ 704514 w 1134034"/>
              <a:gd name="connsiteY11" fmla="*/ 2906973 h 3889611"/>
              <a:gd name="connsiteX12" fmla="*/ 1073004 w 1134034"/>
              <a:gd name="connsiteY12" fmla="*/ 2654489 h 3889611"/>
              <a:gd name="connsiteX13" fmla="*/ 963822 w 1134034"/>
              <a:gd name="connsiteY13" fmla="*/ 3234519 h 3889611"/>
              <a:gd name="connsiteX14" fmla="*/ 1018414 w 1134034"/>
              <a:gd name="connsiteY14" fmla="*/ 3425587 h 3889611"/>
              <a:gd name="connsiteX15" fmla="*/ 1113948 w 1134034"/>
              <a:gd name="connsiteY15" fmla="*/ 3889611 h 3889611"/>
              <a:gd name="connsiteX0" fmla="*/ 840993 w 1229190"/>
              <a:gd name="connsiteY0" fmla="*/ 0 h 3889611"/>
              <a:gd name="connsiteX1" fmla="*/ 854641 w 1229190"/>
              <a:gd name="connsiteY1" fmla="*/ 655092 h 3889611"/>
              <a:gd name="connsiteX2" fmla="*/ 759106 w 1229190"/>
              <a:gd name="connsiteY2" fmla="*/ 941695 h 3889611"/>
              <a:gd name="connsiteX3" fmla="*/ 636276 w 1229190"/>
              <a:gd name="connsiteY3" fmla="*/ 1337480 h 3889611"/>
              <a:gd name="connsiteX4" fmla="*/ 431560 w 1229190"/>
              <a:gd name="connsiteY4" fmla="*/ 1460310 h 3889611"/>
              <a:gd name="connsiteX5" fmla="*/ 104014 w 1229190"/>
              <a:gd name="connsiteY5" fmla="*/ 1596788 h 3889611"/>
              <a:gd name="connsiteX6" fmla="*/ 144957 w 1229190"/>
              <a:gd name="connsiteY6" fmla="*/ 1719617 h 3889611"/>
              <a:gd name="connsiteX7" fmla="*/ 8478 w 1229190"/>
              <a:gd name="connsiteY7" fmla="*/ 1883391 h 3889611"/>
              <a:gd name="connsiteX8" fmla="*/ 28951 w 1229190"/>
              <a:gd name="connsiteY8" fmla="*/ 2292822 h 3889611"/>
              <a:gd name="connsiteX9" fmla="*/ 322378 w 1229190"/>
              <a:gd name="connsiteY9" fmla="*/ 2245057 h 3889611"/>
              <a:gd name="connsiteX10" fmla="*/ 636276 w 1229190"/>
              <a:gd name="connsiteY10" fmla="*/ 2361061 h 3889611"/>
              <a:gd name="connsiteX11" fmla="*/ 704514 w 1229190"/>
              <a:gd name="connsiteY11" fmla="*/ 2906973 h 3889611"/>
              <a:gd name="connsiteX12" fmla="*/ 1073004 w 1229190"/>
              <a:gd name="connsiteY12" fmla="*/ 2654489 h 3889611"/>
              <a:gd name="connsiteX13" fmla="*/ 1223129 w 1229190"/>
              <a:gd name="connsiteY13" fmla="*/ 3111690 h 3889611"/>
              <a:gd name="connsiteX14" fmla="*/ 1018414 w 1229190"/>
              <a:gd name="connsiteY14" fmla="*/ 3425587 h 3889611"/>
              <a:gd name="connsiteX15" fmla="*/ 1113948 w 1229190"/>
              <a:gd name="connsiteY15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018414 w 1276561"/>
              <a:gd name="connsiteY15" fmla="*/ 3425587 h 3889611"/>
              <a:gd name="connsiteX16" fmla="*/ 1113948 w 1276561"/>
              <a:gd name="connsiteY16" fmla="*/ 3889611 h 3889611"/>
              <a:gd name="connsiteX0" fmla="*/ 840993 w 1276561"/>
              <a:gd name="connsiteY0" fmla="*/ 0 h 3889611"/>
              <a:gd name="connsiteX1" fmla="*/ 854641 w 1276561"/>
              <a:gd name="connsiteY1" fmla="*/ 655092 h 3889611"/>
              <a:gd name="connsiteX2" fmla="*/ 759106 w 1276561"/>
              <a:gd name="connsiteY2" fmla="*/ 941695 h 3889611"/>
              <a:gd name="connsiteX3" fmla="*/ 636276 w 1276561"/>
              <a:gd name="connsiteY3" fmla="*/ 1337480 h 3889611"/>
              <a:gd name="connsiteX4" fmla="*/ 431560 w 1276561"/>
              <a:gd name="connsiteY4" fmla="*/ 1460310 h 3889611"/>
              <a:gd name="connsiteX5" fmla="*/ 104014 w 1276561"/>
              <a:gd name="connsiteY5" fmla="*/ 1596788 h 3889611"/>
              <a:gd name="connsiteX6" fmla="*/ 144957 w 1276561"/>
              <a:gd name="connsiteY6" fmla="*/ 1719617 h 3889611"/>
              <a:gd name="connsiteX7" fmla="*/ 8478 w 1276561"/>
              <a:gd name="connsiteY7" fmla="*/ 1883391 h 3889611"/>
              <a:gd name="connsiteX8" fmla="*/ 28951 w 1276561"/>
              <a:gd name="connsiteY8" fmla="*/ 2292822 h 3889611"/>
              <a:gd name="connsiteX9" fmla="*/ 322378 w 1276561"/>
              <a:gd name="connsiteY9" fmla="*/ 2245057 h 3889611"/>
              <a:gd name="connsiteX10" fmla="*/ 636276 w 1276561"/>
              <a:gd name="connsiteY10" fmla="*/ 2361061 h 3889611"/>
              <a:gd name="connsiteX11" fmla="*/ 704514 w 1276561"/>
              <a:gd name="connsiteY11" fmla="*/ 2906973 h 3889611"/>
              <a:gd name="connsiteX12" fmla="*/ 1073004 w 1276561"/>
              <a:gd name="connsiteY12" fmla="*/ 2654489 h 3889611"/>
              <a:gd name="connsiteX13" fmla="*/ 1223129 w 1276561"/>
              <a:gd name="connsiteY13" fmla="*/ 3111690 h 3889611"/>
              <a:gd name="connsiteX14" fmla="*/ 1264073 w 1276561"/>
              <a:gd name="connsiteY14" fmla="*/ 3391467 h 3889611"/>
              <a:gd name="connsiteX15" fmla="*/ 1250426 w 1276561"/>
              <a:gd name="connsiteY15" fmla="*/ 3582536 h 3889611"/>
              <a:gd name="connsiteX16" fmla="*/ 1113948 w 1276561"/>
              <a:gd name="connsiteY16" fmla="*/ 3889611 h 3889611"/>
              <a:gd name="connsiteX0" fmla="*/ 840993 w 1276561"/>
              <a:gd name="connsiteY0" fmla="*/ 0 h 3951026"/>
              <a:gd name="connsiteX1" fmla="*/ 854641 w 1276561"/>
              <a:gd name="connsiteY1" fmla="*/ 655092 h 3951026"/>
              <a:gd name="connsiteX2" fmla="*/ 759106 w 1276561"/>
              <a:gd name="connsiteY2" fmla="*/ 941695 h 3951026"/>
              <a:gd name="connsiteX3" fmla="*/ 636276 w 1276561"/>
              <a:gd name="connsiteY3" fmla="*/ 1337480 h 3951026"/>
              <a:gd name="connsiteX4" fmla="*/ 431560 w 1276561"/>
              <a:gd name="connsiteY4" fmla="*/ 1460310 h 3951026"/>
              <a:gd name="connsiteX5" fmla="*/ 104014 w 1276561"/>
              <a:gd name="connsiteY5" fmla="*/ 1596788 h 3951026"/>
              <a:gd name="connsiteX6" fmla="*/ 144957 w 1276561"/>
              <a:gd name="connsiteY6" fmla="*/ 1719617 h 3951026"/>
              <a:gd name="connsiteX7" fmla="*/ 8478 w 1276561"/>
              <a:gd name="connsiteY7" fmla="*/ 1883391 h 3951026"/>
              <a:gd name="connsiteX8" fmla="*/ 28951 w 1276561"/>
              <a:gd name="connsiteY8" fmla="*/ 2292822 h 3951026"/>
              <a:gd name="connsiteX9" fmla="*/ 322378 w 1276561"/>
              <a:gd name="connsiteY9" fmla="*/ 2245057 h 3951026"/>
              <a:gd name="connsiteX10" fmla="*/ 636276 w 1276561"/>
              <a:gd name="connsiteY10" fmla="*/ 2361061 h 3951026"/>
              <a:gd name="connsiteX11" fmla="*/ 704514 w 1276561"/>
              <a:gd name="connsiteY11" fmla="*/ 2906973 h 3951026"/>
              <a:gd name="connsiteX12" fmla="*/ 1073004 w 1276561"/>
              <a:gd name="connsiteY12" fmla="*/ 2654489 h 3951026"/>
              <a:gd name="connsiteX13" fmla="*/ 1223129 w 1276561"/>
              <a:gd name="connsiteY13" fmla="*/ 3111690 h 3951026"/>
              <a:gd name="connsiteX14" fmla="*/ 1264073 w 1276561"/>
              <a:gd name="connsiteY14" fmla="*/ 3391467 h 3951026"/>
              <a:gd name="connsiteX15" fmla="*/ 1250426 w 1276561"/>
              <a:gd name="connsiteY15" fmla="*/ 3582536 h 3951026"/>
              <a:gd name="connsiteX16" fmla="*/ 1202658 w 1276561"/>
              <a:gd name="connsiteY16" fmla="*/ 3951026 h 3951026"/>
              <a:gd name="connsiteX0" fmla="*/ 840993 w 1539179"/>
              <a:gd name="connsiteY0" fmla="*/ 0 h 3951026"/>
              <a:gd name="connsiteX1" fmla="*/ 854641 w 1539179"/>
              <a:gd name="connsiteY1" fmla="*/ 655092 h 3951026"/>
              <a:gd name="connsiteX2" fmla="*/ 759106 w 1539179"/>
              <a:gd name="connsiteY2" fmla="*/ 941695 h 3951026"/>
              <a:gd name="connsiteX3" fmla="*/ 636276 w 1539179"/>
              <a:gd name="connsiteY3" fmla="*/ 1337480 h 3951026"/>
              <a:gd name="connsiteX4" fmla="*/ 431560 w 1539179"/>
              <a:gd name="connsiteY4" fmla="*/ 1460310 h 3951026"/>
              <a:gd name="connsiteX5" fmla="*/ 104014 w 1539179"/>
              <a:gd name="connsiteY5" fmla="*/ 1596788 h 3951026"/>
              <a:gd name="connsiteX6" fmla="*/ 144957 w 1539179"/>
              <a:gd name="connsiteY6" fmla="*/ 1719617 h 3951026"/>
              <a:gd name="connsiteX7" fmla="*/ 8478 w 1539179"/>
              <a:gd name="connsiteY7" fmla="*/ 1883391 h 3951026"/>
              <a:gd name="connsiteX8" fmla="*/ 28951 w 1539179"/>
              <a:gd name="connsiteY8" fmla="*/ 2292822 h 3951026"/>
              <a:gd name="connsiteX9" fmla="*/ 322378 w 1539179"/>
              <a:gd name="connsiteY9" fmla="*/ 2245057 h 3951026"/>
              <a:gd name="connsiteX10" fmla="*/ 636276 w 1539179"/>
              <a:gd name="connsiteY10" fmla="*/ 2361061 h 3951026"/>
              <a:gd name="connsiteX11" fmla="*/ 704514 w 1539179"/>
              <a:gd name="connsiteY11" fmla="*/ 2906973 h 3951026"/>
              <a:gd name="connsiteX12" fmla="*/ 1073004 w 1539179"/>
              <a:gd name="connsiteY12" fmla="*/ 2654489 h 3951026"/>
              <a:gd name="connsiteX13" fmla="*/ 1223129 w 1539179"/>
              <a:gd name="connsiteY13" fmla="*/ 3111690 h 3951026"/>
              <a:gd name="connsiteX14" fmla="*/ 1264073 w 1539179"/>
              <a:gd name="connsiteY14" fmla="*/ 3391467 h 3951026"/>
              <a:gd name="connsiteX15" fmla="*/ 1250426 w 1539179"/>
              <a:gd name="connsiteY15" fmla="*/ 3582536 h 3951026"/>
              <a:gd name="connsiteX16" fmla="*/ 1202658 w 1539179"/>
              <a:gd name="connsiteY16" fmla="*/ 3951026 h 3951026"/>
              <a:gd name="connsiteX0" fmla="*/ 840993 w 2337534"/>
              <a:gd name="connsiteY0" fmla="*/ 0 h 3916907"/>
              <a:gd name="connsiteX1" fmla="*/ 854641 w 2337534"/>
              <a:gd name="connsiteY1" fmla="*/ 655092 h 3916907"/>
              <a:gd name="connsiteX2" fmla="*/ 759106 w 2337534"/>
              <a:gd name="connsiteY2" fmla="*/ 941695 h 3916907"/>
              <a:gd name="connsiteX3" fmla="*/ 636276 w 2337534"/>
              <a:gd name="connsiteY3" fmla="*/ 1337480 h 3916907"/>
              <a:gd name="connsiteX4" fmla="*/ 431560 w 2337534"/>
              <a:gd name="connsiteY4" fmla="*/ 1460310 h 3916907"/>
              <a:gd name="connsiteX5" fmla="*/ 104014 w 2337534"/>
              <a:gd name="connsiteY5" fmla="*/ 1596788 h 3916907"/>
              <a:gd name="connsiteX6" fmla="*/ 144957 w 2337534"/>
              <a:gd name="connsiteY6" fmla="*/ 1719617 h 3916907"/>
              <a:gd name="connsiteX7" fmla="*/ 8478 w 2337534"/>
              <a:gd name="connsiteY7" fmla="*/ 1883391 h 3916907"/>
              <a:gd name="connsiteX8" fmla="*/ 28951 w 2337534"/>
              <a:gd name="connsiteY8" fmla="*/ 2292822 h 3916907"/>
              <a:gd name="connsiteX9" fmla="*/ 322378 w 2337534"/>
              <a:gd name="connsiteY9" fmla="*/ 2245057 h 3916907"/>
              <a:gd name="connsiteX10" fmla="*/ 636276 w 2337534"/>
              <a:gd name="connsiteY10" fmla="*/ 2361061 h 3916907"/>
              <a:gd name="connsiteX11" fmla="*/ 704514 w 2337534"/>
              <a:gd name="connsiteY11" fmla="*/ 2906973 h 3916907"/>
              <a:gd name="connsiteX12" fmla="*/ 1073004 w 2337534"/>
              <a:gd name="connsiteY12" fmla="*/ 2654489 h 3916907"/>
              <a:gd name="connsiteX13" fmla="*/ 1223129 w 2337534"/>
              <a:gd name="connsiteY13" fmla="*/ 3111690 h 3916907"/>
              <a:gd name="connsiteX14" fmla="*/ 1264073 w 2337534"/>
              <a:gd name="connsiteY14" fmla="*/ 3391467 h 3916907"/>
              <a:gd name="connsiteX15" fmla="*/ 1250426 w 2337534"/>
              <a:gd name="connsiteY15" fmla="*/ 3582536 h 3916907"/>
              <a:gd name="connsiteX16" fmla="*/ 2151177 w 2337534"/>
              <a:gd name="connsiteY16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25042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151305"/>
              <a:gd name="connsiteY0" fmla="*/ 0 h 3916907"/>
              <a:gd name="connsiteX1" fmla="*/ 854641 w 2151305"/>
              <a:gd name="connsiteY1" fmla="*/ 655092 h 3916907"/>
              <a:gd name="connsiteX2" fmla="*/ 759106 w 2151305"/>
              <a:gd name="connsiteY2" fmla="*/ 941695 h 3916907"/>
              <a:gd name="connsiteX3" fmla="*/ 636276 w 2151305"/>
              <a:gd name="connsiteY3" fmla="*/ 1337480 h 3916907"/>
              <a:gd name="connsiteX4" fmla="*/ 431560 w 2151305"/>
              <a:gd name="connsiteY4" fmla="*/ 1460310 h 3916907"/>
              <a:gd name="connsiteX5" fmla="*/ 104014 w 2151305"/>
              <a:gd name="connsiteY5" fmla="*/ 1596788 h 3916907"/>
              <a:gd name="connsiteX6" fmla="*/ 144957 w 2151305"/>
              <a:gd name="connsiteY6" fmla="*/ 1719617 h 3916907"/>
              <a:gd name="connsiteX7" fmla="*/ 8478 w 2151305"/>
              <a:gd name="connsiteY7" fmla="*/ 1883391 h 3916907"/>
              <a:gd name="connsiteX8" fmla="*/ 28951 w 2151305"/>
              <a:gd name="connsiteY8" fmla="*/ 2292822 h 3916907"/>
              <a:gd name="connsiteX9" fmla="*/ 322378 w 2151305"/>
              <a:gd name="connsiteY9" fmla="*/ 2245057 h 3916907"/>
              <a:gd name="connsiteX10" fmla="*/ 636276 w 2151305"/>
              <a:gd name="connsiteY10" fmla="*/ 2361061 h 3916907"/>
              <a:gd name="connsiteX11" fmla="*/ 704514 w 2151305"/>
              <a:gd name="connsiteY11" fmla="*/ 2906973 h 3916907"/>
              <a:gd name="connsiteX12" fmla="*/ 1073004 w 2151305"/>
              <a:gd name="connsiteY12" fmla="*/ 2654489 h 3916907"/>
              <a:gd name="connsiteX13" fmla="*/ 1223129 w 2151305"/>
              <a:gd name="connsiteY13" fmla="*/ 3111690 h 3916907"/>
              <a:gd name="connsiteX14" fmla="*/ 1264073 w 2151305"/>
              <a:gd name="connsiteY14" fmla="*/ 3391467 h 3916907"/>
              <a:gd name="connsiteX15" fmla="*/ 1339136 w 2151305"/>
              <a:gd name="connsiteY15" fmla="*/ 3582536 h 3916907"/>
              <a:gd name="connsiteX16" fmla="*/ 1741744 w 2151305"/>
              <a:gd name="connsiteY16" fmla="*/ 3787252 h 3916907"/>
              <a:gd name="connsiteX17" fmla="*/ 2151177 w 2151305"/>
              <a:gd name="connsiteY17" fmla="*/ 3916907 h 3916907"/>
              <a:gd name="connsiteX0" fmla="*/ 840993 w 2301384"/>
              <a:gd name="connsiteY0" fmla="*/ 0 h 3841844"/>
              <a:gd name="connsiteX1" fmla="*/ 854641 w 2301384"/>
              <a:gd name="connsiteY1" fmla="*/ 655092 h 3841844"/>
              <a:gd name="connsiteX2" fmla="*/ 759106 w 2301384"/>
              <a:gd name="connsiteY2" fmla="*/ 941695 h 3841844"/>
              <a:gd name="connsiteX3" fmla="*/ 636276 w 2301384"/>
              <a:gd name="connsiteY3" fmla="*/ 1337480 h 3841844"/>
              <a:gd name="connsiteX4" fmla="*/ 431560 w 2301384"/>
              <a:gd name="connsiteY4" fmla="*/ 1460310 h 3841844"/>
              <a:gd name="connsiteX5" fmla="*/ 104014 w 2301384"/>
              <a:gd name="connsiteY5" fmla="*/ 1596788 h 3841844"/>
              <a:gd name="connsiteX6" fmla="*/ 144957 w 2301384"/>
              <a:gd name="connsiteY6" fmla="*/ 1719617 h 3841844"/>
              <a:gd name="connsiteX7" fmla="*/ 8478 w 2301384"/>
              <a:gd name="connsiteY7" fmla="*/ 1883391 h 3841844"/>
              <a:gd name="connsiteX8" fmla="*/ 28951 w 2301384"/>
              <a:gd name="connsiteY8" fmla="*/ 2292822 h 3841844"/>
              <a:gd name="connsiteX9" fmla="*/ 322378 w 2301384"/>
              <a:gd name="connsiteY9" fmla="*/ 2245057 h 3841844"/>
              <a:gd name="connsiteX10" fmla="*/ 636276 w 2301384"/>
              <a:gd name="connsiteY10" fmla="*/ 2361061 h 3841844"/>
              <a:gd name="connsiteX11" fmla="*/ 704514 w 2301384"/>
              <a:gd name="connsiteY11" fmla="*/ 2906973 h 3841844"/>
              <a:gd name="connsiteX12" fmla="*/ 1073004 w 2301384"/>
              <a:gd name="connsiteY12" fmla="*/ 2654489 h 3841844"/>
              <a:gd name="connsiteX13" fmla="*/ 1223129 w 2301384"/>
              <a:gd name="connsiteY13" fmla="*/ 3111690 h 3841844"/>
              <a:gd name="connsiteX14" fmla="*/ 1264073 w 2301384"/>
              <a:gd name="connsiteY14" fmla="*/ 3391467 h 3841844"/>
              <a:gd name="connsiteX15" fmla="*/ 1339136 w 2301384"/>
              <a:gd name="connsiteY15" fmla="*/ 3582536 h 3841844"/>
              <a:gd name="connsiteX16" fmla="*/ 1741744 w 2301384"/>
              <a:gd name="connsiteY16" fmla="*/ 3787252 h 3841844"/>
              <a:gd name="connsiteX17" fmla="*/ 2301302 w 2301384"/>
              <a:gd name="connsiteY17" fmla="*/ 3841844 h 384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1384" h="3841844">
                <a:moveTo>
                  <a:pt x="840993" y="0"/>
                </a:moveTo>
                <a:cubicBezTo>
                  <a:pt x="777303" y="113731"/>
                  <a:pt x="977471" y="388961"/>
                  <a:pt x="854641" y="655092"/>
                </a:cubicBezTo>
                <a:cubicBezTo>
                  <a:pt x="818247" y="812041"/>
                  <a:pt x="884210" y="784746"/>
                  <a:pt x="759106" y="941695"/>
                </a:cubicBezTo>
                <a:cubicBezTo>
                  <a:pt x="686318" y="1037229"/>
                  <a:pt x="745458" y="1228298"/>
                  <a:pt x="636276" y="1337480"/>
                </a:cubicBezTo>
                <a:cubicBezTo>
                  <a:pt x="581685" y="1417092"/>
                  <a:pt x="520270" y="1417092"/>
                  <a:pt x="431560" y="1460310"/>
                </a:cubicBezTo>
                <a:cubicBezTo>
                  <a:pt x="342850" y="1503528"/>
                  <a:pt x="151781" y="1553570"/>
                  <a:pt x="104014" y="1596788"/>
                </a:cubicBezTo>
                <a:cubicBezTo>
                  <a:pt x="56247" y="1640006"/>
                  <a:pt x="142683" y="1655928"/>
                  <a:pt x="144957" y="1719617"/>
                </a:cubicBezTo>
                <a:cubicBezTo>
                  <a:pt x="147231" y="1783306"/>
                  <a:pt x="5066" y="1823114"/>
                  <a:pt x="8478" y="1883391"/>
                </a:cubicBezTo>
                <a:cubicBezTo>
                  <a:pt x="11890" y="1943668"/>
                  <a:pt x="-23366" y="2232545"/>
                  <a:pt x="28951" y="2292822"/>
                </a:cubicBezTo>
                <a:cubicBezTo>
                  <a:pt x="81268" y="2353099"/>
                  <a:pt x="221157" y="2233684"/>
                  <a:pt x="322378" y="2245057"/>
                </a:cubicBezTo>
                <a:cubicBezTo>
                  <a:pt x="423599" y="2256430"/>
                  <a:pt x="572587" y="2250742"/>
                  <a:pt x="636276" y="2361061"/>
                </a:cubicBezTo>
                <a:cubicBezTo>
                  <a:pt x="699965" y="2471380"/>
                  <a:pt x="652198" y="2806889"/>
                  <a:pt x="704514" y="2906973"/>
                </a:cubicBezTo>
                <a:cubicBezTo>
                  <a:pt x="756830" y="3007057"/>
                  <a:pt x="891034" y="2620370"/>
                  <a:pt x="1073004" y="2654489"/>
                </a:cubicBezTo>
                <a:cubicBezTo>
                  <a:pt x="1254974" y="2852381"/>
                  <a:pt x="1191284" y="2988860"/>
                  <a:pt x="1223129" y="3111690"/>
                </a:cubicBezTo>
                <a:cubicBezTo>
                  <a:pt x="1254974" y="3234520"/>
                  <a:pt x="1298192" y="3339151"/>
                  <a:pt x="1264073" y="3391467"/>
                </a:cubicBezTo>
                <a:cubicBezTo>
                  <a:pt x="1229954" y="3443783"/>
                  <a:pt x="1184462" y="3530220"/>
                  <a:pt x="1339136" y="3582536"/>
                </a:cubicBezTo>
                <a:cubicBezTo>
                  <a:pt x="1493810" y="3634852"/>
                  <a:pt x="1591619" y="3731524"/>
                  <a:pt x="1741744" y="3787252"/>
                </a:cubicBezTo>
                <a:cubicBezTo>
                  <a:pt x="1891869" y="3842980"/>
                  <a:pt x="2308126" y="3806587"/>
                  <a:pt x="2301302" y="3841844"/>
                </a:cubicBezTo>
              </a:path>
            </a:pathLst>
          </a:custGeom>
          <a:noFill/>
          <a:ln w="57150">
            <a:solidFill>
              <a:srgbClr val="438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632526" y="5550060"/>
            <a:ext cx="1006819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400">
                <a:latin typeface="Century Gothic" pitchFamily="34" charset="0"/>
              </a:rPr>
              <a:t>Prague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5695428" y="4611929"/>
            <a:ext cx="302416" cy="786716"/>
          </a:xfrm>
          <a:prstGeom prst="line">
            <a:avLst/>
          </a:prstGeom>
          <a:noFill/>
          <a:ln w="38100" cmpd="dbl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5190082" y="4908791"/>
            <a:ext cx="645148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400" dirty="0" smtClean="0">
                <a:latin typeface="Century Gothic" pitchFamily="34" charset="0"/>
              </a:rPr>
              <a:t>D 8</a:t>
            </a:r>
            <a:endParaRPr lang="cs-CZ" sz="1400" dirty="0">
              <a:latin typeface="Century Gothic" pitchFamily="34" charset="0"/>
            </a:endParaRPr>
          </a:p>
        </p:txBody>
      </p:sp>
      <p:sp>
        <p:nvSpPr>
          <p:cNvPr id="26" name="Volný tvar 25"/>
          <p:cNvSpPr/>
          <p:nvPr/>
        </p:nvSpPr>
        <p:spPr>
          <a:xfrm>
            <a:off x="4827598" y="1455938"/>
            <a:ext cx="322618" cy="1526959"/>
          </a:xfrm>
          <a:custGeom>
            <a:avLst/>
            <a:gdLst>
              <a:gd name="connsiteX0" fmla="*/ 135019 w 324731"/>
              <a:gd name="connsiteY0" fmla="*/ 1526959 h 1526959"/>
              <a:gd name="connsiteX1" fmla="*/ 285940 w 324731"/>
              <a:gd name="connsiteY1" fmla="*/ 1269507 h 1526959"/>
              <a:gd name="connsiteX2" fmla="*/ 321451 w 324731"/>
              <a:gd name="connsiteY2" fmla="*/ 1038687 h 1526959"/>
              <a:gd name="connsiteX3" fmla="*/ 223796 w 324731"/>
              <a:gd name="connsiteY3" fmla="*/ 905522 h 1526959"/>
              <a:gd name="connsiteX4" fmla="*/ 37365 w 324731"/>
              <a:gd name="connsiteY4" fmla="*/ 798990 h 1526959"/>
              <a:gd name="connsiteX5" fmla="*/ 19610 w 324731"/>
              <a:gd name="connsiteY5" fmla="*/ 577048 h 1526959"/>
              <a:gd name="connsiteX6" fmla="*/ 259307 w 324731"/>
              <a:gd name="connsiteY6" fmla="*/ 0 h 1526959"/>
              <a:gd name="connsiteX0" fmla="*/ 135019 w 322618"/>
              <a:gd name="connsiteY0" fmla="*/ 1526959 h 1526959"/>
              <a:gd name="connsiteX1" fmla="*/ 161652 w 322618"/>
              <a:gd name="connsiteY1" fmla="*/ 1287262 h 1526959"/>
              <a:gd name="connsiteX2" fmla="*/ 321451 w 322618"/>
              <a:gd name="connsiteY2" fmla="*/ 1038687 h 1526959"/>
              <a:gd name="connsiteX3" fmla="*/ 223796 w 322618"/>
              <a:gd name="connsiteY3" fmla="*/ 905522 h 1526959"/>
              <a:gd name="connsiteX4" fmla="*/ 37365 w 322618"/>
              <a:gd name="connsiteY4" fmla="*/ 798990 h 1526959"/>
              <a:gd name="connsiteX5" fmla="*/ 19610 w 322618"/>
              <a:gd name="connsiteY5" fmla="*/ 577048 h 1526959"/>
              <a:gd name="connsiteX6" fmla="*/ 259307 w 322618"/>
              <a:gd name="connsiteY6" fmla="*/ 0 h 1526959"/>
              <a:gd name="connsiteX0" fmla="*/ 135019 w 322618"/>
              <a:gd name="connsiteY0" fmla="*/ 1526959 h 1526959"/>
              <a:gd name="connsiteX1" fmla="*/ 161652 w 322618"/>
              <a:gd name="connsiteY1" fmla="*/ 1287262 h 1526959"/>
              <a:gd name="connsiteX2" fmla="*/ 321451 w 322618"/>
              <a:gd name="connsiteY2" fmla="*/ 1038687 h 1526959"/>
              <a:gd name="connsiteX3" fmla="*/ 223796 w 322618"/>
              <a:gd name="connsiteY3" fmla="*/ 905522 h 1526959"/>
              <a:gd name="connsiteX4" fmla="*/ 37365 w 322618"/>
              <a:gd name="connsiteY4" fmla="*/ 798990 h 1526959"/>
              <a:gd name="connsiteX5" fmla="*/ 19610 w 322618"/>
              <a:gd name="connsiteY5" fmla="*/ 577048 h 1526959"/>
              <a:gd name="connsiteX6" fmla="*/ 259307 w 322618"/>
              <a:gd name="connsiteY6" fmla="*/ 0 h 15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18" h="1526959">
                <a:moveTo>
                  <a:pt x="135019" y="1526959"/>
                </a:moveTo>
                <a:cubicBezTo>
                  <a:pt x="194943" y="1438922"/>
                  <a:pt x="103947" y="1386396"/>
                  <a:pt x="161652" y="1287262"/>
                </a:cubicBezTo>
                <a:cubicBezTo>
                  <a:pt x="219357" y="1188128"/>
                  <a:pt x="311094" y="1102310"/>
                  <a:pt x="321451" y="1038687"/>
                </a:cubicBezTo>
                <a:cubicBezTo>
                  <a:pt x="331808" y="975064"/>
                  <a:pt x="271144" y="945471"/>
                  <a:pt x="223796" y="905522"/>
                </a:cubicBezTo>
                <a:cubicBezTo>
                  <a:pt x="176448" y="865572"/>
                  <a:pt x="71396" y="853736"/>
                  <a:pt x="37365" y="798990"/>
                </a:cubicBezTo>
                <a:cubicBezTo>
                  <a:pt x="3334" y="744244"/>
                  <a:pt x="-17380" y="710213"/>
                  <a:pt x="19610" y="577048"/>
                </a:cubicBezTo>
                <a:cubicBezTo>
                  <a:pt x="56600" y="443883"/>
                  <a:pt x="157953" y="221941"/>
                  <a:pt x="259307" y="0"/>
                </a:cubicBezTo>
              </a:path>
            </a:pathLst>
          </a:custGeom>
          <a:noFill/>
          <a:ln w="31750" cmpd="dbl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4824327" y="3169328"/>
            <a:ext cx="218190" cy="541538"/>
          </a:xfrm>
          <a:custGeom>
            <a:avLst/>
            <a:gdLst>
              <a:gd name="connsiteX0" fmla="*/ 5125 w 218190"/>
              <a:gd name="connsiteY0" fmla="*/ 0 h 541538"/>
              <a:gd name="connsiteX1" fmla="*/ 5125 w 218190"/>
              <a:gd name="connsiteY1" fmla="*/ 124288 h 541538"/>
              <a:gd name="connsiteX2" fmla="*/ 58391 w 218190"/>
              <a:gd name="connsiteY2" fmla="*/ 213064 h 541538"/>
              <a:gd name="connsiteX3" fmla="*/ 31758 w 218190"/>
              <a:gd name="connsiteY3" fmla="*/ 337352 h 541538"/>
              <a:gd name="connsiteX4" fmla="*/ 49514 w 218190"/>
              <a:gd name="connsiteY4" fmla="*/ 443884 h 541538"/>
              <a:gd name="connsiteX5" fmla="*/ 218190 w 218190"/>
              <a:gd name="connsiteY5" fmla="*/ 541538 h 541538"/>
              <a:gd name="connsiteX6" fmla="*/ 218190 w 218190"/>
              <a:gd name="connsiteY6" fmla="*/ 541538 h 54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190" h="541538">
                <a:moveTo>
                  <a:pt x="5125" y="0"/>
                </a:moveTo>
                <a:cubicBezTo>
                  <a:pt x="686" y="44388"/>
                  <a:pt x="-3753" y="88777"/>
                  <a:pt x="5125" y="124288"/>
                </a:cubicBezTo>
                <a:cubicBezTo>
                  <a:pt x="14003" y="159799"/>
                  <a:pt x="53952" y="177553"/>
                  <a:pt x="58391" y="213064"/>
                </a:cubicBezTo>
                <a:cubicBezTo>
                  <a:pt x="62830" y="248575"/>
                  <a:pt x="33238" y="298882"/>
                  <a:pt x="31758" y="337352"/>
                </a:cubicBezTo>
                <a:cubicBezTo>
                  <a:pt x="30279" y="375822"/>
                  <a:pt x="18442" y="409853"/>
                  <a:pt x="49514" y="443884"/>
                </a:cubicBezTo>
                <a:cubicBezTo>
                  <a:pt x="80586" y="477915"/>
                  <a:pt x="218190" y="541538"/>
                  <a:pt x="218190" y="541538"/>
                </a:cubicBezTo>
                <a:lnTo>
                  <a:pt x="218190" y="541538"/>
                </a:lnTo>
              </a:path>
            </a:pathLst>
          </a:custGeom>
          <a:noFill/>
          <a:ln w="34925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 rot="20075020">
            <a:off x="3332670" y="2905136"/>
            <a:ext cx="3244950" cy="1078251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 rot="20881501">
            <a:off x="5320463" y="1782602"/>
            <a:ext cx="1553573" cy="885046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Zaoblený obdélníkový popisek 29"/>
          <p:cNvSpPr/>
          <p:nvPr/>
        </p:nvSpPr>
        <p:spPr>
          <a:xfrm>
            <a:off x="7059935" y="2714221"/>
            <a:ext cx="1656184" cy="558228"/>
          </a:xfrm>
          <a:prstGeom prst="wedgeRoundRectCallout">
            <a:avLst>
              <a:gd name="adj1" fmla="val -104025"/>
              <a:gd name="adj2" fmla="val -141544"/>
              <a:gd name="adj3" fmla="val 1666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NP Česko-Saské Švýcarsko a CHKO Labské pískovce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31" name="Zaoblený obdélníkový popisek 30"/>
          <p:cNvSpPr/>
          <p:nvPr/>
        </p:nvSpPr>
        <p:spPr>
          <a:xfrm>
            <a:off x="7059935" y="3578330"/>
            <a:ext cx="1656184" cy="558228"/>
          </a:xfrm>
          <a:prstGeom prst="wedgeRoundRectCallout">
            <a:avLst>
              <a:gd name="adj1" fmla="val -189790"/>
              <a:gd name="adj2" fmla="val -66798"/>
              <a:gd name="adj3" fmla="val 1666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CHKO České středohoří</a:t>
            </a:r>
            <a:endParaRPr lang="cs-CZ" sz="1200" dirty="0">
              <a:solidFill>
                <a:schemeClr val="tx1"/>
              </a:solidFill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2248756" y="1500455"/>
            <a:ext cx="1275777" cy="467988"/>
            <a:chOff x="2248756" y="1500455"/>
            <a:chExt cx="1275777" cy="467988"/>
          </a:xfrm>
        </p:grpSpPr>
        <p:sp>
          <p:nvSpPr>
            <p:cNvPr id="32" name="Zaoblený obdélníkový popisek 31"/>
            <p:cNvSpPr/>
            <p:nvPr/>
          </p:nvSpPr>
          <p:spPr>
            <a:xfrm>
              <a:off x="2248756" y="1500455"/>
              <a:ext cx="1275777" cy="467988"/>
            </a:xfrm>
            <a:prstGeom prst="wedgeRoundRectCallout">
              <a:avLst>
                <a:gd name="adj1" fmla="val 52053"/>
                <a:gd name="adj2" fmla="val 300298"/>
                <a:gd name="adj3" fmla="val 16667"/>
              </a:avLst>
            </a:prstGeom>
            <a:solidFill>
              <a:srgbClr val="FCDA9E">
                <a:alpha val="4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pic>
          <p:nvPicPr>
            <p:cNvPr id="37" name="Picture 48" descr="logo_unipetrol_rpa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72" y="1540211"/>
              <a:ext cx="1132743" cy="378009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Skupina 39"/>
          <p:cNvGrpSpPr/>
          <p:nvPr/>
        </p:nvGrpSpPr>
        <p:grpSpPr>
          <a:xfrm>
            <a:off x="2987824" y="932009"/>
            <a:ext cx="1210059" cy="343846"/>
            <a:chOff x="2987824" y="932009"/>
            <a:chExt cx="1210059" cy="343846"/>
          </a:xfrm>
        </p:grpSpPr>
        <p:sp>
          <p:nvSpPr>
            <p:cNvPr id="33" name="Zaoblený obdélníkový popisek 32"/>
            <p:cNvSpPr/>
            <p:nvPr/>
          </p:nvSpPr>
          <p:spPr>
            <a:xfrm>
              <a:off x="2987824" y="932009"/>
              <a:ext cx="1210059" cy="343846"/>
            </a:xfrm>
            <a:prstGeom prst="wedgeRoundRectCallout">
              <a:avLst>
                <a:gd name="adj1" fmla="val 123198"/>
                <a:gd name="adj2" fmla="val 528674"/>
                <a:gd name="adj3" fmla="val 16667"/>
              </a:avLst>
            </a:prstGeom>
            <a:solidFill>
              <a:srgbClr val="FCDA9E">
                <a:alpha val="4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2" descr="Logo_Spolchemie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878" y="972311"/>
              <a:ext cx="1051949" cy="2485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Skupina 2"/>
          <p:cNvGrpSpPr/>
          <p:nvPr/>
        </p:nvGrpSpPr>
        <p:grpSpPr>
          <a:xfrm>
            <a:off x="3524533" y="5250975"/>
            <a:ext cx="1267366" cy="460607"/>
            <a:chOff x="3524533" y="5250975"/>
            <a:chExt cx="1267366" cy="460607"/>
          </a:xfrm>
        </p:grpSpPr>
        <p:sp>
          <p:nvSpPr>
            <p:cNvPr id="34" name="Zaoblený obdélníkový popisek 33"/>
            <p:cNvSpPr/>
            <p:nvPr/>
          </p:nvSpPr>
          <p:spPr>
            <a:xfrm>
              <a:off x="3524533" y="5250975"/>
              <a:ext cx="1267366" cy="460607"/>
            </a:xfrm>
            <a:prstGeom prst="wedgeRoundRectCallout">
              <a:avLst>
                <a:gd name="adj1" fmla="val 61952"/>
                <a:gd name="adj2" fmla="val -398126"/>
                <a:gd name="adj3" fmla="val 16667"/>
              </a:avLst>
            </a:prstGeom>
            <a:solidFill>
              <a:srgbClr val="FCDA9E">
                <a:alpha val="4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pic>
          <p:nvPicPr>
            <p:cNvPr id="39" name="Picture 30" descr="LOVO1CMK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290" y="5293159"/>
              <a:ext cx="1160463" cy="376238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Skupina 8"/>
          <p:cNvGrpSpPr/>
          <p:nvPr/>
        </p:nvGrpSpPr>
        <p:grpSpPr>
          <a:xfrm>
            <a:off x="2469291" y="5342823"/>
            <a:ext cx="700694" cy="732522"/>
            <a:chOff x="2469291" y="5342823"/>
            <a:chExt cx="700694" cy="732522"/>
          </a:xfrm>
        </p:grpSpPr>
        <p:sp>
          <p:nvSpPr>
            <p:cNvPr id="35" name="Zaoblený obdélníkový popisek 34"/>
            <p:cNvSpPr/>
            <p:nvPr/>
          </p:nvSpPr>
          <p:spPr>
            <a:xfrm>
              <a:off x="2469291" y="5342823"/>
              <a:ext cx="700693" cy="732522"/>
            </a:xfrm>
            <a:prstGeom prst="wedgeRoundRectCallout">
              <a:avLst>
                <a:gd name="adj1" fmla="val 240640"/>
                <a:gd name="adj2" fmla="val -363571"/>
                <a:gd name="adj3" fmla="val 16667"/>
              </a:avLst>
            </a:prstGeom>
            <a:solidFill>
              <a:srgbClr val="FCDA9E">
                <a:alpha val="4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093" y="5420957"/>
              <a:ext cx="648892" cy="586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Skupina 1"/>
          <p:cNvGrpSpPr/>
          <p:nvPr/>
        </p:nvGrpSpPr>
        <p:grpSpPr>
          <a:xfrm>
            <a:off x="7466121" y="5231740"/>
            <a:ext cx="929754" cy="441091"/>
            <a:chOff x="7466121" y="5231740"/>
            <a:chExt cx="929754" cy="441091"/>
          </a:xfrm>
        </p:grpSpPr>
        <p:sp>
          <p:nvSpPr>
            <p:cNvPr id="36" name="Zaoblený obdélníkový popisek 35"/>
            <p:cNvSpPr/>
            <p:nvPr/>
          </p:nvSpPr>
          <p:spPr>
            <a:xfrm>
              <a:off x="7466121" y="5231740"/>
              <a:ext cx="929754" cy="441091"/>
            </a:xfrm>
            <a:prstGeom prst="wedgeRoundRectCallout">
              <a:avLst>
                <a:gd name="adj1" fmla="val -193756"/>
                <a:gd name="adj2" fmla="val -283672"/>
                <a:gd name="adj3" fmla="val 16667"/>
              </a:avLst>
            </a:prstGeom>
            <a:solidFill>
              <a:srgbClr val="FCDA9E">
                <a:alpha val="4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</a:endParaRPr>
            </a:p>
          </p:txBody>
        </p:sp>
        <p:pic>
          <p:nvPicPr>
            <p:cNvPr id="1028" name="Picture 4" descr="Mondi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509" y="5292383"/>
              <a:ext cx="862822" cy="34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88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5</a:t>
            </a:fld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6686203" y="2916774"/>
            <a:ext cx="2141488" cy="3170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L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13" y="1201354"/>
            <a:ext cx="8320583" cy="485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cosmod.kr-ustecky.cz/media/hpps/2497644_stav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3" y="3328412"/>
            <a:ext cx="2537767" cy="272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076" y="3289586"/>
            <a:ext cx="3583524" cy="239725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77812" y="832022"/>
            <a:ext cx="4771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Krizový portál Ústeckého kraje: </a:t>
            </a:r>
            <a:r>
              <a:rPr lang="cs-CZ" sz="1600" dirty="0" smtClean="0">
                <a:hlinkClick r:id="rId10"/>
              </a:rPr>
              <a:t>http://pkr.kr-ustecky.cz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916832"/>
            <a:ext cx="1052858" cy="6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12 0.02105 L 0.00313 -0.036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28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32 0.21351 L -4.72222E-6 -1.8737E-7 " pathEditMode="relative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15" y="1340768"/>
            <a:ext cx="6277347" cy="45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6</a:t>
            </a:fld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6686203" y="2916774"/>
            <a:ext cx="2141488" cy="3170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7812" y="832022"/>
            <a:ext cx="6032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Crisis portal of Usti Region: </a:t>
            </a:r>
            <a:r>
              <a:rPr lang="en-US" sz="1600" dirty="0" smtClean="0">
                <a:hlinkClick r:id="rId8"/>
              </a:rPr>
              <a:t>http://pkr.kr-ustecky.cz</a:t>
            </a: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- </a:t>
            </a:r>
            <a:r>
              <a:rPr lang="cs-CZ" sz="1600" dirty="0" smtClean="0">
                <a:solidFill>
                  <a:srgbClr val="FF0000"/>
                </a:solidFill>
              </a:rPr>
              <a:t>G</a:t>
            </a:r>
            <a:r>
              <a:rPr lang="en-US" sz="1600" dirty="0" err="1" smtClean="0">
                <a:solidFill>
                  <a:srgbClr val="FF0000"/>
                </a:solidFill>
              </a:rPr>
              <a:t>erm</a:t>
            </a:r>
            <a:r>
              <a:rPr lang="cs-CZ" sz="1600" dirty="0">
                <a:solidFill>
                  <a:srgbClr val="FF0000"/>
                </a:solidFill>
              </a:rPr>
              <a:t>a</a:t>
            </a:r>
            <a:r>
              <a:rPr lang="en-US" sz="1600" dirty="0" smtClean="0">
                <a:solidFill>
                  <a:srgbClr val="FF0000"/>
                </a:solidFill>
              </a:rPr>
              <a:t>n Version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700" y="832022"/>
            <a:ext cx="1052858" cy="67807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1340768"/>
            <a:ext cx="2679613" cy="458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50" y="3634609"/>
            <a:ext cx="3011473" cy="2452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7</a:t>
            </a:fld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kupina 12"/>
          <p:cNvGrpSpPr/>
          <p:nvPr/>
        </p:nvGrpSpPr>
        <p:grpSpPr>
          <a:xfrm>
            <a:off x="101001" y="768296"/>
            <a:ext cx="8941998" cy="5977452"/>
            <a:chOff x="22490" y="880548"/>
            <a:chExt cx="9132082" cy="6244373"/>
          </a:xfrm>
        </p:grpSpPr>
        <p:grpSp>
          <p:nvGrpSpPr>
            <p:cNvPr id="9" name="Skupina 8"/>
            <p:cNvGrpSpPr/>
            <p:nvPr/>
          </p:nvGrpSpPr>
          <p:grpSpPr>
            <a:xfrm>
              <a:off x="22490" y="880548"/>
              <a:ext cx="9121509" cy="5728382"/>
              <a:chOff x="22490" y="880548"/>
              <a:chExt cx="9121509" cy="572838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90" y="880548"/>
                <a:ext cx="9121509" cy="4948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2491" y="5686546"/>
                <a:ext cx="9121508" cy="922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01946" y="5301209"/>
              <a:ext cx="3452626" cy="182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ovéPole 16"/>
          <p:cNvSpPr txBox="1"/>
          <p:nvPr/>
        </p:nvSpPr>
        <p:spPr>
          <a:xfrm>
            <a:off x="101002" y="3675948"/>
            <a:ext cx="3960442" cy="2462213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OBU je v provozu od </a:t>
            </a:r>
            <a:r>
              <a:rPr lang="cs-CZ" dirty="0" smtClean="0"/>
              <a:t>22.10</a:t>
            </a:r>
            <a:r>
              <a:rPr lang="cs-CZ" dirty="0" smtClean="0"/>
              <a:t>. </a:t>
            </a:r>
            <a:r>
              <a:rPr lang="cs-CZ" dirty="0" smtClean="0"/>
              <a:t>2013.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Ujela </a:t>
            </a:r>
            <a:r>
              <a:rPr lang="cs-CZ" dirty="0" smtClean="0"/>
              <a:t>po Evropě </a:t>
            </a:r>
            <a:r>
              <a:rPr lang="cs-CZ" dirty="0" smtClean="0"/>
              <a:t>necelých 15 000 km </a:t>
            </a:r>
            <a:r>
              <a:rPr lang="cs-CZ" dirty="0" smtClean="0"/>
              <a:t>ve třech dopravních módech (železnice, silnice, řeka)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Až do konce roku 2013 se hlásila každých 8´, v období 5.1.2014 až </a:t>
            </a:r>
            <a:r>
              <a:rPr lang="cs-CZ" dirty="0" smtClean="0"/>
              <a:t>21.2.2014 </a:t>
            </a:r>
            <a:r>
              <a:rPr lang="cs-CZ" dirty="0" smtClean="0"/>
              <a:t>každé 3´a od té doby až dodnes každých 90</a:t>
            </a:r>
            <a:r>
              <a:rPr lang="cs-CZ" dirty="0" smtClean="0"/>
              <a:t>“</a:t>
            </a:r>
            <a:endParaRPr lang="cs-CZ" dirty="0" smtClean="0"/>
          </a:p>
        </p:txBody>
      </p:sp>
      <p:sp>
        <p:nvSpPr>
          <p:cNvPr id="12" name="Zaoblený obdélníkový popisek 11"/>
          <p:cNvSpPr/>
          <p:nvPr/>
        </p:nvSpPr>
        <p:spPr>
          <a:xfrm>
            <a:off x="4211960" y="1124744"/>
            <a:ext cx="2664296" cy="793994"/>
          </a:xfrm>
          <a:prstGeom prst="wedgeRoundRectCallout">
            <a:avLst>
              <a:gd name="adj1" fmla="val -83929"/>
              <a:gd name="adj2" fmla="val 141061"/>
              <a:gd name="adj3" fmla="val 16667"/>
            </a:avLst>
          </a:prstGeom>
          <a:solidFill>
            <a:schemeClr val="bg1">
              <a:lumMod val="9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Jediné chybné hlášení polohy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(SW automaticky vyloučí na základě logických souvislostí)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325918" y="2276872"/>
            <a:ext cx="3568055" cy="646331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Žádné jiné problémy v dostupnosti služeb GSM ani GPS nebyly zjištěny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734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8</a:t>
            </a:fld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081" y="871914"/>
            <a:ext cx="6115872" cy="507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01839" y="871914"/>
            <a:ext cx="526798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2. Trasa pilotního projektu: Mělník (ČR) – Hamburg (D)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78217" y="1556792"/>
            <a:ext cx="309634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Sledovací systémy umožnily vytvoření „geozón“ a „bodů zájmu“, ze kterých lze získávat hromadná data o vstupu a/nebo výstupu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619775" y="3220407"/>
            <a:ext cx="3096344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Jako příklad byly zvoleny </a:t>
            </a:r>
            <a:r>
              <a:rPr lang="cs-CZ" dirty="0" err="1" smtClean="0"/>
              <a:t>geozóny</a:t>
            </a:r>
            <a:r>
              <a:rPr lang="cs-CZ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Česká republika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Sasko-</a:t>
            </a:r>
            <a:r>
              <a:rPr lang="cs-CZ" dirty="0" err="1" smtClean="0"/>
              <a:t>Anhalt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Hamburg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Ústecký kraj (součást ČR)</a:t>
            </a:r>
          </a:p>
          <a:p>
            <a:r>
              <a:rPr lang="cs-CZ" dirty="0" smtClean="0"/>
              <a:t>A bodem zájmu terminál kombinované dopravy </a:t>
            </a:r>
            <a:r>
              <a:rPr lang="cs-CZ" dirty="0"/>
              <a:t>Lovosice</a:t>
            </a:r>
          </a:p>
        </p:txBody>
      </p:sp>
    </p:spTree>
    <p:extLst>
      <p:ext uri="{BB962C8B-B14F-4D97-AF65-F5344CB8AC3E}">
        <p14:creationId xmlns:p14="http://schemas.microsoft.com/office/powerpoint/2010/main" val="23013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47395"/>
          </a:xfrm>
          <a:prstGeom prst="rect">
            <a:avLst/>
          </a:prstGeom>
          <a:noFill/>
        </p:spPr>
      </p:pic>
      <p:pic>
        <p:nvPicPr>
          <p:cNvPr id="5" name="Obrázek 4" descr="logos_CEEUerdf_forweb_0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5843"/>
            <a:ext cx="2847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r="9189"/>
          <a:stretch>
            <a:fillRect/>
          </a:stretch>
        </p:blipFill>
        <p:spPr bwMode="auto">
          <a:xfrm>
            <a:off x="2339752" y="15355"/>
            <a:ext cx="29241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logo s kolmým textem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4623" cy="7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70384" cy="365125"/>
          </a:xfrm>
        </p:spPr>
        <p:txBody>
          <a:bodyPr/>
          <a:lstStyle/>
          <a:p>
            <a:fld id="{CE8EF51A-BB47-4E7C-B121-751C2FD43F4C}" type="slidenum">
              <a:rPr lang="cs-CZ" b="1" smtClean="0">
                <a:solidFill>
                  <a:schemeClr val="bg1"/>
                </a:solidFill>
              </a:rPr>
              <a:t>9</a:t>
            </a:fld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0" y="7450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081" y="871914"/>
            <a:ext cx="6115872" cy="507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01839" y="871914"/>
            <a:ext cx="526798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2. Trasa pilotního projektu: Mělník (ČR) – Hamburg (D)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78216" y="1556792"/>
            <a:ext cx="3614263" cy="3570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Problém přesnosti hranic u geozón = četnost hlášení OBU/kapacita baterií.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V první fázi četnost hlášení 8´ = nepřesné určení času a místa přechodu hranice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Ve druhé fázi 3´, přesnost vyšší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Ve třetí fázi 90“, optimální kombinace přesnosti a výdrže </a:t>
            </a:r>
            <a:r>
              <a:rPr lang="cs-CZ" dirty="0" smtClean="0"/>
              <a:t>baterií pro vlak a kamion; pro pomalu plující lodě je interval 3 až 5´ dostačující.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396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1794</Words>
  <Application>Microsoft Office PowerPoint</Application>
  <PresentationFormat>Předvádění na obrazovce (4:3)</PresentationFormat>
  <Paragraphs>153</Paragraphs>
  <Slides>17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Sixta</dc:creator>
  <cp:lastModifiedBy>Sixta</cp:lastModifiedBy>
  <cp:revision>60</cp:revision>
  <dcterms:created xsi:type="dcterms:W3CDTF">2013-11-11T09:12:58Z</dcterms:created>
  <dcterms:modified xsi:type="dcterms:W3CDTF">2014-03-14T13:09:50Z</dcterms:modified>
</cp:coreProperties>
</file>