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88" r:id="rId2"/>
    <p:sldMasterId id="2147484200" r:id="rId3"/>
  </p:sldMasterIdLst>
  <p:notesMasterIdLst>
    <p:notesMasterId r:id="rId38"/>
  </p:notesMasterIdLst>
  <p:handoutMasterIdLst>
    <p:handoutMasterId r:id="rId39"/>
  </p:handoutMasterIdLst>
  <p:sldIdLst>
    <p:sldId id="256" r:id="rId4"/>
    <p:sldId id="323" r:id="rId5"/>
    <p:sldId id="319" r:id="rId6"/>
    <p:sldId id="320" r:id="rId7"/>
    <p:sldId id="303" r:id="rId8"/>
    <p:sldId id="324" r:id="rId9"/>
    <p:sldId id="321" r:id="rId10"/>
    <p:sldId id="318" r:id="rId11"/>
    <p:sldId id="342" r:id="rId12"/>
    <p:sldId id="293" r:id="rId13"/>
    <p:sldId id="322" r:id="rId14"/>
    <p:sldId id="315" r:id="rId15"/>
    <p:sldId id="331" r:id="rId16"/>
    <p:sldId id="317" r:id="rId17"/>
    <p:sldId id="313" r:id="rId18"/>
    <p:sldId id="316" r:id="rId19"/>
    <p:sldId id="308" r:id="rId20"/>
    <p:sldId id="307" r:id="rId21"/>
    <p:sldId id="309" r:id="rId22"/>
    <p:sldId id="335" r:id="rId23"/>
    <p:sldId id="336" r:id="rId24"/>
    <p:sldId id="343" r:id="rId25"/>
    <p:sldId id="337" r:id="rId26"/>
    <p:sldId id="330" r:id="rId27"/>
    <p:sldId id="326" r:id="rId28"/>
    <p:sldId id="341" r:id="rId29"/>
    <p:sldId id="327" r:id="rId30"/>
    <p:sldId id="328" r:id="rId31"/>
    <p:sldId id="329" r:id="rId32"/>
    <p:sldId id="344" r:id="rId33"/>
    <p:sldId id="338" r:id="rId34"/>
    <p:sldId id="339" r:id="rId35"/>
    <p:sldId id="340" r:id="rId36"/>
    <p:sldId id="332" r:id="rId3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20"/>
    <a:srgbClr val="969696"/>
    <a:srgbClr val="FF0000"/>
    <a:srgbClr val="0033CC"/>
    <a:srgbClr val="009900"/>
    <a:srgbClr val="FF8C1B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809" autoAdjust="0"/>
    <p:restoredTop sz="94964" autoAdjust="0"/>
  </p:normalViewPr>
  <p:slideViewPr>
    <p:cSldViewPr>
      <p:cViewPr>
        <p:scale>
          <a:sx n="120" d="100"/>
          <a:sy n="120" d="100"/>
        </p:scale>
        <p:origin x="630" y="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37824A-030F-459A-8620-85A27BBDF85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569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A438BC-5F38-4D2F-ABB5-FDB2263544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761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itchFamily="34" charset="0"/>
                <a:cs typeface="Arial" pitchFamily="34" charset="0"/>
              </a:rPr>
              <a:t>Proč je Ústecký kraj v projektu? Je to křižovatka všech typů dopravních cest, je to kraj, kde jsou soustředěny velké chemické podniky a je to kraj s rozlehlými chráněnými přírodními oblastmi. Tato kombinace vede veřejnou správu k tomu, aby se o logistiku nebezpečných látek velmi intenzívně zajímala.</a:t>
            </a: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F185B5-2D9A-44D5-A4FB-8D853027670B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itchFamily="34" charset="0"/>
                <a:cs typeface="Arial" pitchFamily="34" charset="0"/>
              </a:rPr>
              <a:t>V rámci programu Cíl 3 /Ziel 3 byl vybudován a uveden do provozu společný česko-německý internetový portál krizového řízení pro území Saska a Ústeckého kraje, kde jsou jak okamžité informace o situaci v kraji, tak i potenciální problémy na obou stranách hranice, ale i návody, co dělat v nejrůznějších situacích. Je snaha kraje, aby výstupy z projektu ChemLog TaT byly propojeny i do tohoto portálu a sloužily tak zejména odborné, ale v určitém rozsahu i laické veřejnosti (portál má různé úrovně informací podle oprávněnosti jednotlivých uživatelů – něco jiného je určeno veřejnosti, něco jiného vidí složky záchranného systému nebo orgány krizového řízení).</a:t>
            </a:r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69931F-D92E-493C-AF56-B6B28CE9C551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 současnosti není přeprava kontejnerů po české části Labe realizována, avšak v minulosti se vozilo několik desítek kontejnerů týdně a v Německu je v rámci projektu Elbe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Container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Linie provozována i dnes pravidelná linka mezi přístavy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Riesa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Magdeburg,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Aken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a Hamburg, která přepravuje více než stovky kontejnerů ročně. Protože využití labské vodní cesty je v zájmu Ústeckého kraje rozhodli jsme se simulovat takovou dopravu formou odzkoušení možností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OBU i při říční dopravě.</a:t>
            </a:r>
            <a:endParaRPr lang="cs-CZ" alt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EB122E-2C20-459D-9C21-EAF798EB4EB2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itchFamily="34" charset="0"/>
                <a:cs typeface="Arial" pitchFamily="34" charset="0"/>
              </a:rPr>
              <a:t>Většina sledovacích programů dokáže nastavit geozóny nebo body zájmu a umožňuje tedy geofencing. Přesnost takového sledování je závislá na četnosti hlášení – v případě 8´ to je v závislosti na rychlosti přepravy i dost velké území, a tedy ne příliš vysoká přesnost. Kratší interval zase výrazně snižuje životnost baterií (budeme ověřovat v některém dalším kroku).</a:t>
            </a:r>
          </a:p>
          <a:p>
            <a:r>
              <a:rPr lang="cs-CZ" altLang="cs-CZ" smtClean="0">
                <a:latin typeface="Arial" pitchFamily="34" charset="0"/>
                <a:cs typeface="Arial" pitchFamily="34" charset="0"/>
              </a:rPr>
              <a:t>V případě lodní dpopravy se ukázal i další technický problém, a to nutnost nastavit vyšší citlivost na změnu rychlosti dopravy (loď má výrazně nižší zrychlení, které jednotka nemusí poznat a tedy zůstane ve „spícím“ stavu, čímž vzikají mezery v zaznamenané trase. Přenastavení citlivosti jednotky bylo provedeno dálkovým přístupem a v současnosti již tyto výpadky ve sledování trasy nejsou.</a:t>
            </a:r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2089D4-5623-4778-87D9-7EE0CAF7C2C6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itchFamily="34" charset="0"/>
                <a:cs typeface="Arial" pitchFamily="34" charset="0"/>
              </a:rPr>
              <a:t>Možnosti geofencingu ukazuje tento obrázek a kopie informačních mailů, které jednotka automaticky odesílá do systému a určeným osobám (nastavit lze jak on line informace, tak i souhrnné informace za časový úsek – den, týden)</a:t>
            </a:r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297F96-1F88-48B4-B56A-DA9A00883580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 descr="Powerpoint_Inhalt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 userDrawn="1"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cs-CZ" sz="1200" dirty="0" smtClean="0">
                <a:solidFill>
                  <a:srgbClr val="969696"/>
                </a:solidFill>
              </a:rPr>
              <a:t>Pilot Project Implementation</a:t>
            </a: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cs-CZ" sz="1200" dirty="0" smtClean="0">
                <a:solidFill>
                  <a:srgbClr val="969696"/>
                </a:solidFill>
              </a:rPr>
              <a:t>Page </a:t>
            </a:r>
            <a:fld id="{2CC37253-85AC-44A2-9300-A2FEBB2E3A04}" type="slidenum">
              <a:rPr lang="de-DE" altLang="cs-CZ" sz="1200" smtClean="0">
                <a:solidFill>
                  <a:srgbClr val="969696"/>
                </a:solidFill>
              </a:rPr>
              <a:pPr eaLnBrk="1" hangingPunct="1">
                <a:defRPr/>
              </a:pPr>
              <a:t>‹#›</a:t>
            </a:fld>
            <a:endParaRPr lang="de-DE" altLang="cs-CZ" sz="1200" dirty="0" smtClean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2093E4A9-A497-4335-B321-4E5648E5B4FD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36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2BBF042D-C08B-4C39-A999-6229DDC256DF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54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BAA73BB-1356-42C0-9088-ED8B50ADCA95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40FB42-5E28-454F-A996-C5C19E5E6A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89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AF9C1F-BDE4-43C4-A889-A66503E8F452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DB1395-02CC-4D0D-846C-FAE19FDBA1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02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F93F6D-B905-4AAC-A1DF-A400822AEAC6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5E2059-D3D5-4B72-A3B9-AD514189B0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22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1EBFFC-5D41-41AF-B7BB-CBD74A28C150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3B2008-ACAA-4ACB-B28E-3884AA0EBD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34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D2B64C-D034-44E8-8013-279DA9BF0199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B7A964-05F8-4DFD-9EBE-EB81971689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61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92AA1D-F52C-4BBA-BFC3-B8C9342369C2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5AC1C1-1857-4750-9FEB-D67D2D511F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19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0E76BC-02DF-42C8-AC09-E6349920A529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AC99881-8810-40A6-B413-9347E33D8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706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859331-5BD3-4BA4-A1D4-4CB60DC6BEE8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90D6C-107A-430F-8A5C-58E90EE6C7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37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783AF4B7-7B65-4657-B26B-C6E73EB4B1D6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78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C6A2A34-E7F9-4845-BBF2-5869D342F1BB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6B64C3-6A64-42B8-B87D-3933FC0A48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45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81509D-0CE2-4AD8-B1DF-9CD19A1422F6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7D29F83-95A9-4B03-94DB-3E2E949F0A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92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907972-F54B-4F1C-AEA6-F5B5A8173A32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7C1D6D-53CE-484F-A989-1F5A734BE6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900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2A9B71-75D9-46F0-9A6B-CCC46A21B2C0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F268CF-78A5-4BBB-A6C7-E3CCF940FF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85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405F36-387B-43AD-8B55-0D2A5D0718B9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3711CF-C963-4F63-B754-3B3740A49E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83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61B90F-F82B-4DE1-9EC5-83B2520322BD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33A0BAA-0190-4481-BCEC-94C412BAD5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111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74E1A3-F240-42B3-B755-8E7C4750A963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02499C-B2E3-428D-91E6-FAFB9D4F1B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71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5672AAF-0047-42AE-8BFC-BDFDE08F3A1E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A0CDFB-2067-4327-A13F-EF056C4796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22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EF96F8-C082-4A77-9939-D840A436EB4C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748712-0D21-48B8-A92F-686A84580E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434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8E7C41-D607-4920-BDFE-F3F83ECCAEBD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0DDE85-98B4-4ACC-B35D-2D10E2F5EC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16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8AA70EA8-348A-43D4-8B03-F5170BFA3AA1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129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037BE1-7980-42E3-907B-3A9EF5045DFE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1B641A-8813-404F-B96E-346A72B672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195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42D6FA-BAAC-4D44-A1E7-7A75A8613434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1534EB3-16DE-47F9-8267-CF0A7D24C0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470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8E8C6F-312A-4C40-A001-BE012508D7BB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236319-6C78-4B1B-AAAE-A0C51E56A2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945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4D634A-11D6-4EF8-8171-A149331FE515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D0B043-59EA-499C-B9C4-0DCFB78BD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9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C395E2AC-113D-4B85-82EE-ADE88B62045C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30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5D640BC-DAFF-4D9A-80CD-4B1E7C23EC96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2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3C0F7D77-7528-40EA-906E-02E0F6EA9013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49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01DA1CD-A199-47FC-AD6B-02D1CF8B3E4F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5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8FFCA921-5E7E-4E3A-807F-4389533D4E84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01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2AC75270-3614-41C8-878E-C9051E94B994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76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37288"/>
            <a:ext cx="1657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7F4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7E8330B6-7153-46AC-8CC1-73925093EEC6}" type="slidenum">
              <a:rPr lang="de-DE"/>
              <a:pPr>
                <a:defRPr/>
              </a:pPr>
              <a:t>‹#›</a:t>
            </a:fld>
            <a:endParaRPr lang="de-DE"/>
          </a:p>
          <a:p>
            <a:pPr>
              <a:defRPr/>
            </a:pPr>
            <a:endParaRPr lang="de-DE"/>
          </a:p>
        </p:txBody>
      </p:sp>
      <p:pic>
        <p:nvPicPr>
          <p:cNvPr id="1027" name="Picture 28" descr="Powerpoint_Masterfolie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St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86023B7-9154-4A30-865E-D823AA3C4AC1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2697D58-7847-4AAB-8A75-158073E176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D34C698-6EA5-4A22-BAEE-DCAA596912F2}" type="datetimeFigureOut">
              <a:rPr lang="cs-CZ"/>
              <a:pPr>
                <a:defRPr/>
              </a:pPr>
              <a:t>3.12.2013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F5AEEF6-5544-4FB3-9AA9-16762129E1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eg"/><Relationship Id="rId7" Type="http://schemas.openxmlformats.org/officeDocument/2006/relationships/hyperlink" Target="http://pkr.kr-ustecky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iri.dosek@dekra-automobil.cz" TargetMode="External"/><Relationship Id="rId2" Type="http://schemas.openxmlformats.org/officeDocument/2006/relationships/hyperlink" Target="mailto:Ladislav.Spacek@schp.cz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Jroslav.Cermak@duslo.s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395288" y="6453188"/>
            <a:ext cx="1657350" cy="21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7F4000"/>
                </a:solidFill>
              </a:rPr>
              <a:t>Strana 1</a:t>
            </a:r>
            <a:endParaRPr lang="de-DE" altLang="cs-CZ" dirty="0" smtClean="0">
              <a:solidFill>
                <a:srgbClr val="7F4000"/>
              </a:solidFill>
            </a:endParaRPr>
          </a:p>
          <a:p>
            <a:pPr algn="ctr" eaLnBrk="1" hangingPunct="1"/>
            <a:endParaRPr lang="de-DE" altLang="cs-CZ" dirty="0" smtClean="0">
              <a:solidFill>
                <a:srgbClr val="7F4000"/>
              </a:solidFill>
            </a:endParaRPr>
          </a:p>
        </p:txBody>
      </p:sp>
      <p:sp>
        <p:nvSpPr>
          <p:cNvPr id="37891" name="Rectangle 15"/>
          <p:cNvSpPr>
            <a:spLocks noChangeArrowheads="1"/>
          </p:cNvSpPr>
          <p:nvPr/>
        </p:nvSpPr>
        <p:spPr bwMode="auto">
          <a:xfrm>
            <a:off x="468313" y="1341438"/>
            <a:ext cx="82073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b="1" dirty="0" err="1">
                <a:solidFill>
                  <a:srgbClr val="969696"/>
                </a:solidFill>
              </a:rPr>
              <a:t>Working</a:t>
            </a:r>
            <a:r>
              <a:rPr lang="cs-CZ" altLang="cs-CZ" sz="2400" b="1">
                <a:solidFill>
                  <a:srgbClr val="969696"/>
                </a:solidFill>
              </a:rPr>
              <a:t> Group Meeting</a:t>
            </a:r>
            <a:r>
              <a:rPr lang="de-DE" altLang="cs-CZ" sz="2400" b="1">
                <a:solidFill>
                  <a:srgbClr val="969696"/>
                </a:solidFill>
              </a:rPr>
              <a:t> </a:t>
            </a:r>
            <a:r>
              <a:rPr lang="cs-CZ" altLang="cs-CZ" sz="2400" b="1">
                <a:solidFill>
                  <a:srgbClr val="969696"/>
                </a:solidFill>
              </a:rPr>
              <a:t>Maribor, 3th</a:t>
            </a:r>
            <a:r>
              <a:rPr lang="de-DE" altLang="cs-CZ" sz="2400" b="1">
                <a:solidFill>
                  <a:srgbClr val="969696"/>
                </a:solidFill>
              </a:rPr>
              <a:t> </a:t>
            </a:r>
            <a:r>
              <a:rPr lang="cs-CZ" altLang="cs-CZ" sz="2400" b="1">
                <a:solidFill>
                  <a:srgbClr val="969696"/>
                </a:solidFill>
              </a:rPr>
              <a:t>December</a:t>
            </a:r>
            <a:r>
              <a:rPr lang="de-DE" altLang="cs-CZ" sz="2400" b="1">
                <a:solidFill>
                  <a:srgbClr val="969696"/>
                </a:solidFill>
              </a:rPr>
              <a:t> 2013</a:t>
            </a:r>
          </a:p>
        </p:txBody>
      </p:sp>
      <p:sp>
        <p:nvSpPr>
          <p:cNvPr id="37892" name="Rectangle 14"/>
          <p:cNvSpPr>
            <a:spLocks noChangeArrowheads="1"/>
          </p:cNvSpPr>
          <p:nvPr/>
        </p:nvSpPr>
        <p:spPr bwMode="auto">
          <a:xfrm>
            <a:off x="793750" y="1844675"/>
            <a:ext cx="777398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cs-CZ" sz="3200" b="1">
                <a:solidFill>
                  <a:srgbClr val="F47E20"/>
                </a:solidFill>
                <a:latin typeface="HelveticaNeueLT Std"/>
              </a:rPr>
              <a:t>Preparation and Implementation of Pilot Projects</a:t>
            </a:r>
            <a:r>
              <a:rPr lang="cs-CZ" altLang="cs-CZ" sz="3200" b="1">
                <a:solidFill>
                  <a:srgbClr val="F47E20"/>
                </a:solidFill>
                <a:latin typeface="HelveticaNeueLT Std"/>
              </a:rPr>
              <a:t> (CZE)</a:t>
            </a:r>
            <a:endParaRPr lang="de-DE" altLang="cs-CZ" sz="3200" b="1">
              <a:solidFill>
                <a:srgbClr val="F47E20"/>
              </a:solidFill>
              <a:latin typeface="HelveticaNeueLT Std"/>
            </a:endParaRPr>
          </a:p>
        </p:txBody>
      </p:sp>
      <p:sp>
        <p:nvSpPr>
          <p:cNvPr id="37893" name="Obdélník 1"/>
          <p:cNvSpPr>
            <a:spLocks noChangeArrowheads="1"/>
          </p:cNvSpPr>
          <p:nvPr/>
        </p:nvSpPr>
        <p:spPr bwMode="auto">
          <a:xfrm>
            <a:off x="1736725" y="3127375"/>
            <a:ext cx="5670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2000" b="1" dirty="0">
                <a:solidFill>
                  <a:srgbClr val="969696"/>
                </a:solidFill>
              </a:rPr>
              <a:t>SCHP ČR – Ústí Region – ZCHFP SR</a:t>
            </a:r>
          </a:p>
          <a:p>
            <a:pPr algn="ctr" eaLnBrk="1" hangingPunct="1"/>
            <a:r>
              <a:rPr lang="cs-CZ" altLang="cs-CZ" sz="2000" b="1" dirty="0">
                <a:solidFill>
                  <a:srgbClr val="969696"/>
                </a:solidFill>
              </a:rPr>
              <a:t>DEKRA Automobil a.s. – University </a:t>
            </a:r>
            <a:r>
              <a:rPr lang="cs-CZ" altLang="cs-CZ" sz="2000" b="1" dirty="0" err="1">
                <a:solidFill>
                  <a:srgbClr val="969696"/>
                </a:solidFill>
              </a:rPr>
              <a:t>of</a:t>
            </a:r>
            <a:r>
              <a:rPr lang="cs-CZ" altLang="cs-CZ" sz="2000" b="1" dirty="0">
                <a:solidFill>
                  <a:srgbClr val="969696"/>
                </a:solidFill>
              </a:rPr>
              <a:t> Žilina</a:t>
            </a:r>
          </a:p>
          <a:p>
            <a:pPr algn="ctr" eaLnBrk="1" hangingPunct="1"/>
            <a:r>
              <a:rPr lang="cs-CZ" altLang="cs-CZ" sz="2000" b="1" dirty="0">
                <a:solidFill>
                  <a:srgbClr val="969696"/>
                </a:solidFill>
              </a:rPr>
              <a:t>+ </a:t>
            </a:r>
            <a:r>
              <a:rPr lang="cs-CZ" altLang="cs-CZ" sz="2000" b="1" dirty="0" err="1">
                <a:solidFill>
                  <a:srgbClr val="969696"/>
                </a:solidFill>
              </a:rPr>
              <a:t>Partners</a:t>
            </a:r>
            <a:r>
              <a:rPr lang="cs-CZ" altLang="cs-CZ" sz="2000" b="1" dirty="0">
                <a:solidFill>
                  <a:srgbClr val="969696"/>
                </a:solidFill>
              </a:rPr>
              <a:t> </a:t>
            </a:r>
            <a:r>
              <a:rPr lang="cs-CZ" altLang="cs-CZ" sz="2000" b="1" dirty="0" err="1">
                <a:solidFill>
                  <a:srgbClr val="969696"/>
                </a:solidFill>
              </a:rPr>
              <a:t>of</a:t>
            </a:r>
            <a:r>
              <a:rPr lang="cs-CZ" altLang="cs-CZ" sz="2000" b="1" dirty="0">
                <a:solidFill>
                  <a:srgbClr val="969696"/>
                </a:solidFill>
              </a:rPr>
              <a:t> </a:t>
            </a:r>
            <a:r>
              <a:rPr lang="cs-CZ" altLang="cs-CZ" sz="2000" b="1" dirty="0" err="1">
                <a:solidFill>
                  <a:srgbClr val="969696"/>
                </a:solidFill>
              </a:rPr>
              <a:t>the</a:t>
            </a:r>
            <a:r>
              <a:rPr lang="cs-CZ" altLang="cs-CZ" sz="2000" b="1" dirty="0">
                <a:solidFill>
                  <a:srgbClr val="969696"/>
                </a:solidFill>
              </a:rPr>
              <a:t> </a:t>
            </a:r>
            <a:r>
              <a:rPr lang="cs-CZ" altLang="cs-CZ" sz="2000" b="1" dirty="0" err="1">
                <a:solidFill>
                  <a:srgbClr val="969696"/>
                </a:solidFill>
              </a:rPr>
              <a:t>project</a:t>
            </a:r>
            <a:endParaRPr lang="de-DE" altLang="cs-CZ" sz="2000" b="1" dirty="0">
              <a:solidFill>
                <a:srgbClr val="9696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446088" y="6207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Container </a:t>
            </a:r>
            <a:r>
              <a:rPr lang="de-DE" altLang="cs-CZ" sz="4000" b="1">
                <a:solidFill>
                  <a:srgbClr val="F47E20"/>
                </a:solidFill>
              </a:rPr>
              <a:t>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9738" y="1700213"/>
            <a:ext cx="8235950" cy="323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 algn="just">
              <a:defRPr/>
            </a:pPr>
            <a:r>
              <a:rPr lang="cs-CZ" sz="2400" dirty="0">
                <a:solidFill>
                  <a:srgbClr val="969696"/>
                </a:solidFill>
              </a:rPr>
              <a:t>- 	</a:t>
            </a:r>
            <a:r>
              <a:rPr lang="en-GB" sz="2400" dirty="0">
                <a:solidFill>
                  <a:srgbClr val="969696"/>
                </a:solidFill>
              </a:rPr>
              <a:t>Tank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container</a:t>
            </a:r>
            <a:r>
              <a:rPr lang="en-GB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carrying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the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b="1" dirty="0" err="1">
                <a:solidFill>
                  <a:srgbClr val="969696"/>
                </a:solidFill>
              </a:rPr>
              <a:t>safe</a:t>
            </a:r>
            <a:r>
              <a:rPr lang="cs-CZ" sz="2400" b="1" dirty="0">
                <a:solidFill>
                  <a:srgbClr val="969696"/>
                </a:solidFill>
              </a:rPr>
              <a:t> substance</a:t>
            </a:r>
            <a:r>
              <a:rPr lang="en-GB" sz="2400" b="1" dirty="0">
                <a:solidFill>
                  <a:srgbClr val="969696"/>
                </a:solidFill>
              </a:rPr>
              <a:t> </a:t>
            </a:r>
            <a:endParaRPr lang="cs-CZ" sz="2400" b="1" dirty="0">
              <a:solidFill>
                <a:srgbClr val="969696"/>
              </a:solidFill>
            </a:endParaRPr>
          </a:p>
          <a:p>
            <a:pPr algn="just">
              <a:defRPr/>
            </a:pPr>
            <a:r>
              <a:rPr lang="en-GB" sz="1200" dirty="0">
                <a:solidFill>
                  <a:srgbClr val="969696"/>
                </a:solidFill>
              </a:rPr>
              <a:t> </a:t>
            </a:r>
            <a:endParaRPr lang="cs-CZ" sz="1200" dirty="0">
              <a:solidFill>
                <a:srgbClr val="969696"/>
              </a:solidFill>
            </a:endParaRPr>
          </a:p>
          <a:p>
            <a:pPr algn="just">
              <a:defRPr/>
            </a:pPr>
            <a:endParaRPr lang="cs-CZ" sz="1200" dirty="0">
              <a:solidFill>
                <a:srgbClr val="969696"/>
              </a:solidFill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GB" sz="2400" dirty="0">
                <a:solidFill>
                  <a:srgbClr val="969696"/>
                </a:solidFill>
              </a:rPr>
              <a:t>The haulage is ensured by</a:t>
            </a:r>
            <a:r>
              <a:rPr lang="pl-PL" sz="2400" dirty="0">
                <a:solidFill>
                  <a:srgbClr val="969696"/>
                </a:solidFill>
              </a:rPr>
              <a:t> company </a:t>
            </a:r>
            <a:r>
              <a:rPr lang="pl-PL" sz="2400" b="1" dirty="0">
                <a:solidFill>
                  <a:srgbClr val="969696"/>
                </a:solidFill>
              </a:rPr>
              <a:t>Lauterbach Speditions – GmbH</a:t>
            </a:r>
          </a:p>
          <a:p>
            <a:pPr marL="342900" indent="-342900" algn="just">
              <a:buFontTx/>
              <a:buChar char="-"/>
              <a:defRPr/>
            </a:pPr>
            <a:endParaRPr lang="cs-CZ" sz="1200" b="1" dirty="0">
              <a:solidFill>
                <a:srgbClr val="FF8C1B"/>
              </a:solidFill>
              <a:latin typeface="+mn-lt"/>
              <a:cs typeface="Arial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cs-CZ" sz="1200" b="1" dirty="0">
              <a:solidFill>
                <a:srgbClr val="FF8C1B"/>
              </a:solidFill>
              <a:latin typeface="+mn-lt"/>
              <a:cs typeface="Arial" charset="0"/>
            </a:endParaRPr>
          </a:p>
          <a:p>
            <a:pPr marL="354013" indent="-354013" algn="just">
              <a:buFontTx/>
              <a:buChar char="-"/>
              <a:defRPr/>
            </a:pPr>
            <a:r>
              <a:rPr lang="cs-CZ" sz="2400" dirty="0" err="1">
                <a:solidFill>
                  <a:srgbClr val="969696"/>
                </a:solidFill>
              </a:rPr>
              <a:t>Container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number</a:t>
            </a:r>
            <a:r>
              <a:rPr lang="cs-CZ" sz="2400" dirty="0">
                <a:solidFill>
                  <a:srgbClr val="969696"/>
                </a:solidFill>
              </a:rPr>
              <a:t>:</a:t>
            </a:r>
            <a:r>
              <a:rPr lang="en-GB" sz="2400" dirty="0">
                <a:solidFill>
                  <a:srgbClr val="969696"/>
                </a:solidFill>
              </a:rPr>
              <a:t> </a:t>
            </a:r>
            <a:endParaRPr lang="cs-CZ" sz="2400" dirty="0">
              <a:solidFill>
                <a:srgbClr val="969696"/>
              </a:solidFill>
            </a:endParaRPr>
          </a:p>
          <a:p>
            <a:pPr marL="354013" algn="just">
              <a:defRPr/>
            </a:pPr>
            <a:endParaRPr lang="cs-CZ" sz="2400" dirty="0">
              <a:solidFill>
                <a:srgbClr val="969696"/>
              </a:solidFill>
            </a:endParaRPr>
          </a:p>
          <a:p>
            <a:pPr marL="354013" algn="just">
              <a:defRPr/>
            </a:pPr>
            <a:r>
              <a:rPr lang="en-GB" sz="2400" i="1" dirty="0">
                <a:solidFill>
                  <a:srgbClr val="969696"/>
                </a:solidFill>
              </a:rPr>
              <a:t>PCVU 125633-1</a:t>
            </a:r>
            <a:endParaRPr lang="cs-CZ" sz="2400" i="1" dirty="0">
              <a:solidFill>
                <a:srgbClr val="969696"/>
              </a:solidFill>
            </a:endParaRPr>
          </a:p>
          <a:p>
            <a:pPr algn="just">
              <a:defRPr/>
            </a:pPr>
            <a:r>
              <a:rPr lang="pl-PL" sz="1200" dirty="0">
                <a:solidFill>
                  <a:srgbClr val="969696"/>
                </a:solidFill>
              </a:rPr>
              <a:t> </a:t>
            </a:r>
            <a:endParaRPr lang="cs-CZ" sz="1200" dirty="0">
              <a:solidFill>
                <a:srgbClr val="969696"/>
              </a:solidFill>
            </a:endParaRPr>
          </a:p>
        </p:txBody>
      </p:sp>
      <p:pic>
        <p:nvPicPr>
          <p:cNvPr id="46084" name="Picture 6" descr="C:\Users\stoklaskova\Desktop\ChemLog T+T\DEKRA\pilotní projekt\připevnění OBU jednotky\IMG_02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125" y="3098800"/>
            <a:ext cx="46116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446088" y="6207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Monitoring </a:t>
            </a:r>
            <a:r>
              <a:rPr lang="de-DE" altLang="cs-CZ" sz="4000" b="1">
                <a:solidFill>
                  <a:srgbClr val="F47E20"/>
                </a:solidFill>
              </a:rPr>
              <a:t>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6088" y="1628775"/>
            <a:ext cx="8235950" cy="440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cs-CZ" sz="2400" dirty="0">
                <a:solidFill>
                  <a:srgbClr val="969696"/>
                </a:solidFill>
              </a:rPr>
              <a:t>    CZE: 2 </a:t>
            </a:r>
            <a:r>
              <a:rPr lang="cs-CZ" sz="2400" dirty="0" err="1">
                <a:solidFill>
                  <a:srgbClr val="969696"/>
                </a:solidFill>
              </a:rPr>
              <a:t>applications</a:t>
            </a:r>
            <a:r>
              <a:rPr lang="cs-CZ" sz="2400" dirty="0">
                <a:solidFill>
                  <a:srgbClr val="969696"/>
                </a:solidFill>
              </a:rPr>
              <a:t> (data </a:t>
            </a:r>
            <a:r>
              <a:rPr lang="cs-CZ" sz="2400" dirty="0" err="1">
                <a:solidFill>
                  <a:srgbClr val="969696"/>
                </a:solidFill>
              </a:rPr>
              <a:t>sharing</a:t>
            </a:r>
            <a:r>
              <a:rPr lang="cs-CZ" sz="2400" dirty="0">
                <a:solidFill>
                  <a:srgbClr val="969696"/>
                </a:solidFill>
              </a:rPr>
              <a:t>) – </a:t>
            </a:r>
            <a:r>
              <a:rPr lang="cs-CZ" sz="2400" b="1" dirty="0" err="1">
                <a:solidFill>
                  <a:srgbClr val="F47E20"/>
                </a:solidFill>
              </a:rPr>
              <a:t>Positrex</a:t>
            </a:r>
            <a:r>
              <a:rPr lang="cs-CZ" sz="2400" b="1" dirty="0">
                <a:solidFill>
                  <a:srgbClr val="F47E20"/>
                </a:solidFill>
              </a:rPr>
              <a:t>, DEKRA</a:t>
            </a:r>
            <a:r>
              <a:rPr lang="en-GB" sz="2400" b="1" dirty="0">
                <a:solidFill>
                  <a:srgbClr val="F47E20"/>
                </a:solidFill>
              </a:rPr>
              <a:t> </a:t>
            </a:r>
            <a:endParaRPr lang="cs-CZ" sz="2400" b="1" dirty="0">
              <a:solidFill>
                <a:srgbClr val="F47E20"/>
              </a:solidFill>
            </a:endParaRPr>
          </a:p>
          <a:p>
            <a:pPr marL="354013" indent="-354013" algn="just">
              <a:buFontTx/>
              <a:buChar char="-"/>
              <a:defRPr/>
            </a:pPr>
            <a:endParaRPr lang="cs-CZ" sz="1400" b="1" dirty="0">
              <a:solidFill>
                <a:srgbClr val="F47E20"/>
              </a:solidFill>
            </a:endParaRPr>
          </a:p>
          <a:p>
            <a:pPr marL="354013" indent="-354013" algn="just">
              <a:buFontTx/>
              <a:buChar char="-"/>
              <a:defRPr/>
            </a:pPr>
            <a:endParaRPr lang="cs-CZ" sz="1400" b="1" dirty="0">
              <a:solidFill>
                <a:srgbClr val="F47E2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 err="1">
                <a:solidFill>
                  <a:srgbClr val="969696"/>
                </a:solidFill>
              </a:rPr>
              <a:t>Positrex</a:t>
            </a:r>
            <a:r>
              <a:rPr lang="cs-CZ" sz="2400" b="1" dirty="0">
                <a:solidFill>
                  <a:srgbClr val="969696"/>
                </a:solidFill>
              </a:rPr>
              <a:t>: </a:t>
            </a:r>
            <a:r>
              <a:rPr lang="cs-CZ" sz="2400" dirty="0" err="1">
                <a:solidFill>
                  <a:srgbClr val="969696"/>
                </a:solidFill>
              </a:rPr>
              <a:t>relevant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b="1" dirty="0">
                <a:solidFill>
                  <a:srgbClr val="F47E20"/>
                </a:solidFill>
              </a:rPr>
              <a:t>data </a:t>
            </a:r>
            <a:r>
              <a:rPr lang="cs-CZ" sz="2400" b="1" dirty="0" err="1">
                <a:solidFill>
                  <a:srgbClr val="F47E20"/>
                </a:solidFill>
              </a:rPr>
              <a:t>of</a:t>
            </a:r>
            <a:r>
              <a:rPr lang="cs-CZ" sz="2400" b="1" dirty="0">
                <a:solidFill>
                  <a:srgbClr val="F47E20"/>
                </a:solidFill>
              </a:rPr>
              <a:t> </a:t>
            </a:r>
            <a:r>
              <a:rPr lang="cs-CZ" sz="2400" b="1" dirty="0" err="1">
                <a:solidFill>
                  <a:srgbClr val="F47E20"/>
                </a:solidFill>
              </a:rPr>
              <a:t>the</a:t>
            </a:r>
            <a:r>
              <a:rPr lang="cs-CZ" sz="2400" b="1" dirty="0">
                <a:solidFill>
                  <a:srgbClr val="F47E20"/>
                </a:solidFill>
              </a:rPr>
              <a:t> transport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</a:p>
          <a:p>
            <a:pPr indent="354013" algn="just">
              <a:defRPr/>
            </a:pPr>
            <a:r>
              <a:rPr lang="cs-CZ" sz="2400" dirty="0">
                <a:solidFill>
                  <a:srgbClr val="969696"/>
                </a:solidFill>
              </a:rPr>
              <a:t>(</a:t>
            </a:r>
            <a:r>
              <a:rPr lang="cs-CZ" sz="2400" dirty="0" err="1">
                <a:solidFill>
                  <a:srgbClr val="969696"/>
                </a:solidFill>
              </a:rPr>
              <a:t>location</a:t>
            </a:r>
            <a:r>
              <a:rPr lang="cs-CZ" sz="2400" dirty="0">
                <a:solidFill>
                  <a:srgbClr val="969696"/>
                </a:solidFill>
              </a:rPr>
              <a:t>, log </a:t>
            </a:r>
            <a:r>
              <a:rPr lang="cs-CZ" sz="2400" dirty="0" err="1">
                <a:solidFill>
                  <a:srgbClr val="969696"/>
                </a:solidFill>
              </a:rPr>
              <a:t>book</a:t>
            </a:r>
            <a:r>
              <a:rPr lang="cs-CZ" sz="2400" dirty="0">
                <a:solidFill>
                  <a:srgbClr val="969696"/>
                </a:solidFill>
              </a:rPr>
              <a:t>, speed </a:t>
            </a:r>
            <a:r>
              <a:rPr lang="cs-CZ" sz="2400" dirty="0" err="1">
                <a:solidFill>
                  <a:srgbClr val="969696"/>
                </a:solidFill>
              </a:rPr>
              <a:t>of</a:t>
            </a:r>
            <a:r>
              <a:rPr lang="cs-CZ" sz="2400" dirty="0">
                <a:solidFill>
                  <a:srgbClr val="969696"/>
                </a:solidFill>
              </a:rPr>
              <a:t> unit,</a:t>
            </a:r>
          </a:p>
          <a:p>
            <a:pPr indent="354013" algn="just">
              <a:defRPr/>
            </a:pPr>
            <a:r>
              <a:rPr lang="cs-CZ" sz="2400" dirty="0" err="1">
                <a:solidFill>
                  <a:srgbClr val="969696"/>
                </a:solidFill>
              </a:rPr>
              <a:t>battery</a:t>
            </a:r>
            <a:r>
              <a:rPr lang="cs-CZ" sz="2400" dirty="0">
                <a:solidFill>
                  <a:srgbClr val="969696"/>
                </a:solidFill>
              </a:rPr>
              <a:t> status, </a:t>
            </a:r>
            <a:r>
              <a:rPr lang="cs-CZ" sz="2400" dirty="0" err="1">
                <a:solidFill>
                  <a:srgbClr val="969696"/>
                </a:solidFill>
              </a:rPr>
              <a:t>statistics</a:t>
            </a:r>
            <a:r>
              <a:rPr lang="cs-CZ" sz="2400" dirty="0">
                <a:solidFill>
                  <a:srgbClr val="969696"/>
                </a:solidFill>
              </a:rPr>
              <a:t>, </a:t>
            </a:r>
            <a:r>
              <a:rPr lang="cs-CZ" sz="2400" dirty="0" err="1">
                <a:solidFill>
                  <a:srgbClr val="969696"/>
                </a:solidFill>
              </a:rPr>
              <a:t>geofencing</a:t>
            </a:r>
            <a:r>
              <a:rPr lang="cs-CZ" sz="2400" dirty="0">
                <a:solidFill>
                  <a:srgbClr val="969696"/>
                </a:solidFill>
              </a:rPr>
              <a:t>…)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969696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rgbClr val="969696"/>
                </a:solidFill>
              </a:rPr>
              <a:t>DEKRA: </a:t>
            </a:r>
            <a:r>
              <a:rPr lang="cs-CZ" sz="2400" dirty="0" err="1">
                <a:solidFill>
                  <a:srgbClr val="969696"/>
                </a:solidFill>
              </a:rPr>
              <a:t>generating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of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b="1" dirty="0">
                <a:solidFill>
                  <a:srgbClr val="F47E20"/>
                </a:solidFill>
              </a:rPr>
              <a:t>transport </a:t>
            </a:r>
          </a:p>
          <a:p>
            <a:pPr indent="354013" algn="just">
              <a:defRPr/>
            </a:pPr>
            <a:r>
              <a:rPr lang="cs-CZ" sz="2400" b="1" dirty="0" err="1">
                <a:solidFill>
                  <a:srgbClr val="F47E20"/>
                </a:solidFill>
              </a:rPr>
              <a:t>document</a:t>
            </a:r>
            <a:r>
              <a:rPr lang="cs-CZ" sz="2400" dirty="0">
                <a:solidFill>
                  <a:srgbClr val="F47E20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according</a:t>
            </a:r>
            <a:r>
              <a:rPr lang="cs-CZ" sz="2400" dirty="0">
                <a:solidFill>
                  <a:srgbClr val="969696"/>
                </a:solidFill>
              </a:rPr>
              <a:t> to ADR, RID, ADN </a:t>
            </a:r>
          </a:p>
          <a:p>
            <a:pPr indent="354013" algn="just">
              <a:defRPr/>
            </a:pPr>
            <a:r>
              <a:rPr lang="cs-CZ" sz="2400" dirty="0">
                <a:solidFill>
                  <a:srgbClr val="969696"/>
                </a:solidFill>
              </a:rPr>
              <a:t>(</a:t>
            </a:r>
            <a:r>
              <a:rPr lang="cs-CZ" sz="2400" dirty="0" err="1">
                <a:solidFill>
                  <a:srgbClr val="969696"/>
                </a:solidFill>
              </a:rPr>
              <a:t>elimination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of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work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duplication</a:t>
            </a:r>
            <a:r>
              <a:rPr lang="cs-CZ" sz="2400" dirty="0">
                <a:solidFill>
                  <a:srgbClr val="969696"/>
                </a:solidFill>
              </a:rPr>
              <a:t>) + </a:t>
            </a:r>
          </a:p>
          <a:p>
            <a:pPr indent="354013" algn="just">
              <a:defRPr/>
            </a:pPr>
            <a:r>
              <a:rPr lang="cs-CZ" sz="2400" dirty="0" err="1">
                <a:solidFill>
                  <a:srgbClr val="969696"/>
                </a:solidFill>
              </a:rPr>
              <a:t>recording</a:t>
            </a:r>
            <a:r>
              <a:rPr lang="cs-CZ" sz="2400" dirty="0">
                <a:solidFill>
                  <a:srgbClr val="969696"/>
                </a:solidFill>
              </a:rPr>
              <a:t> </a:t>
            </a:r>
            <a:r>
              <a:rPr lang="cs-CZ" sz="2400" dirty="0" err="1">
                <a:solidFill>
                  <a:srgbClr val="969696"/>
                </a:solidFill>
              </a:rPr>
              <a:t>position</a:t>
            </a:r>
            <a:endParaRPr lang="cs-CZ" sz="2400" dirty="0">
              <a:solidFill>
                <a:srgbClr val="969696"/>
              </a:solidFill>
            </a:endParaRPr>
          </a:p>
          <a:p>
            <a:pPr indent="354013" algn="just">
              <a:defRPr/>
            </a:pPr>
            <a:r>
              <a:rPr lang="en-GB" sz="2400" dirty="0">
                <a:solidFill>
                  <a:srgbClr val="969696"/>
                </a:solidFill>
              </a:rPr>
              <a:t> </a:t>
            </a:r>
            <a:endParaRPr lang="cs-CZ" sz="2400" dirty="0">
              <a:solidFill>
                <a:srgbClr val="969696"/>
              </a:solidFill>
            </a:endParaRPr>
          </a:p>
          <a:p>
            <a:pPr algn="just">
              <a:defRPr/>
            </a:pPr>
            <a:r>
              <a:rPr lang="pl-PL" sz="1200" dirty="0">
                <a:solidFill>
                  <a:srgbClr val="969696"/>
                </a:solidFill>
              </a:rPr>
              <a:t> </a:t>
            </a:r>
            <a:endParaRPr lang="cs-CZ" sz="1200" dirty="0">
              <a:solidFill>
                <a:srgbClr val="969696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2565400"/>
            <a:ext cx="2232025" cy="31305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 – Application Positrex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48134" name="Objekt 5"/>
          <p:cNvGraphicFramePr>
            <a:graphicFrameLocks noChangeAspect="1"/>
          </p:cNvGraphicFramePr>
          <p:nvPr/>
        </p:nvGraphicFramePr>
        <p:xfrm>
          <a:off x="558800" y="1565275"/>
          <a:ext cx="8026400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name="Rastrový obrázek" r:id="rId3" imgW="8476190" imgH="4476190" progId="Paint.Picture">
                  <p:embed/>
                </p:oleObj>
              </mc:Choice>
              <mc:Fallback>
                <p:oleObj name="Rastrový obrázek" r:id="rId3" imgW="8476190" imgH="4476190" progId="Paint.Picture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565275"/>
                        <a:ext cx="8026400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9156" name="Obdélník 1"/>
          <p:cNvSpPr>
            <a:spLocks noChangeArrowheads="1"/>
          </p:cNvSpPr>
          <p:nvPr/>
        </p:nvSpPr>
        <p:spPr bwMode="auto">
          <a:xfrm>
            <a:off x="457200" y="1565275"/>
            <a:ext cx="8229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cs-CZ" altLang="cs-CZ" sz="2200" b="1" dirty="0" err="1">
                <a:solidFill>
                  <a:srgbClr val="969696"/>
                </a:solidFill>
                <a:cs typeface="Times New Roman" pitchFamily="18" charset="0"/>
              </a:rPr>
              <a:t>The</a:t>
            </a:r>
            <a:r>
              <a:rPr lang="cs-CZ" altLang="cs-CZ" sz="2200" b="1" dirty="0">
                <a:solidFill>
                  <a:srgbClr val="969696"/>
                </a:solidFill>
                <a:cs typeface="Times New Roman" pitchFamily="18" charset="0"/>
              </a:rPr>
              <a:t> map in </a:t>
            </a:r>
            <a:r>
              <a:rPr lang="cs-CZ" altLang="cs-CZ" sz="2200" b="1" dirty="0" err="1">
                <a:solidFill>
                  <a:srgbClr val="969696"/>
                </a:solidFill>
                <a:cs typeface="Times New Roman" pitchFamily="18" charset="0"/>
              </a:rPr>
              <a:t>the</a:t>
            </a:r>
            <a:r>
              <a:rPr lang="cs-CZ" altLang="cs-CZ" sz="2200" b="1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969696"/>
                </a:solidFill>
                <a:cs typeface="Times New Roman" pitchFamily="18" charset="0"/>
              </a:rPr>
              <a:t>Positrex</a:t>
            </a:r>
            <a:r>
              <a:rPr lang="cs-CZ" altLang="cs-CZ" sz="2200" b="1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969696"/>
                </a:solidFill>
                <a:cs typeface="Times New Roman" pitchFamily="18" charset="0"/>
              </a:rPr>
              <a:t>application</a:t>
            </a:r>
            <a:r>
              <a:rPr lang="cs-CZ" altLang="cs-CZ" sz="2200" b="1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969696"/>
                </a:solidFill>
                <a:cs typeface="Times New Roman" pitchFamily="18" charset="0"/>
              </a:rPr>
              <a:t>shows</a:t>
            </a:r>
            <a:r>
              <a:rPr lang="cs-CZ" altLang="cs-CZ" sz="2200" b="1" dirty="0">
                <a:solidFill>
                  <a:srgbClr val="969696"/>
                </a:solidFill>
                <a:cs typeface="Times New Roman" pitchFamily="18" charset="0"/>
              </a:rPr>
              <a:t>: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direction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of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the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movement</a:t>
            </a:r>
            <a:r>
              <a:rPr lang="de-DE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OBU </a:t>
            </a:r>
            <a:r>
              <a:rPr lang="de-DE" altLang="cs-CZ" sz="2200" b="1" dirty="0" smtClean="0">
                <a:solidFill>
                  <a:srgbClr val="F47E20"/>
                </a:solidFill>
                <a:cs typeface="Times New Roman" pitchFamily="18" charset="0"/>
              </a:rPr>
              <a:t> </a:t>
            </a:r>
            <a:endParaRPr lang="cs-CZ" altLang="cs-CZ" sz="2200" b="1" dirty="0">
              <a:solidFill>
                <a:srgbClr val="F47E20"/>
              </a:solidFill>
              <a:cs typeface="Times New Roman" pitchFamily="18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speed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of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the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smtClean="0">
                <a:solidFill>
                  <a:srgbClr val="F47E20"/>
                </a:solidFill>
                <a:cs typeface="Times New Roman" pitchFamily="18" charset="0"/>
              </a:rPr>
              <a:t>OBU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movement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de-DE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endParaRPr lang="cs-CZ" altLang="cs-CZ" sz="2200" b="1" dirty="0">
              <a:solidFill>
                <a:srgbClr val="F47E20"/>
              </a:solidFill>
              <a:cs typeface="Times New Roman" pitchFamily="18" charset="0"/>
            </a:endParaRPr>
          </a:p>
          <a:p>
            <a:pPr algn="just" eaLnBrk="1" hangingPunct="1"/>
            <a:endParaRPr lang="cs-CZ" altLang="cs-CZ" sz="2200" dirty="0">
              <a:solidFill>
                <a:srgbClr val="969696"/>
              </a:solidFill>
              <a:cs typeface="Times New Roman" pitchFamily="18" charset="0"/>
            </a:endParaRPr>
          </a:p>
          <a:p>
            <a:pPr algn="just" eaLnBrk="1" hangingPunct="1"/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Coloured</a:t>
            </a:r>
            <a:r>
              <a:rPr lang="cs-CZ" altLang="cs-CZ" sz="2200" b="1" dirty="0">
                <a:solidFill>
                  <a:srgbClr val="F47E20"/>
                </a:solidFill>
                <a:cs typeface="Times New Roman" pitchFamily="18" charset="0"/>
              </a:rPr>
              <a:t> </a:t>
            </a:r>
            <a:r>
              <a:rPr lang="cs-CZ" altLang="cs-CZ" sz="2200" b="1" dirty="0" err="1">
                <a:solidFill>
                  <a:srgbClr val="F47E20"/>
                </a:solidFill>
                <a:cs typeface="Times New Roman" pitchFamily="18" charset="0"/>
              </a:rPr>
              <a:t>arrows</a:t>
            </a:r>
            <a:r>
              <a:rPr lang="de-DE" altLang="cs-CZ" sz="2200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=</a:t>
            </a:r>
            <a:r>
              <a:rPr lang="de-DE" altLang="cs-CZ" sz="2200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en-GB" altLang="cs-CZ" sz="2400" dirty="0">
                <a:solidFill>
                  <a:srgbClr val="969696"/>
                </a:solidFill>
              </a:rPr>
              <a:t>position points, depicting the travel direction, and containing date, time, position and speed. The colour of the arrow represents the </a:t>
            </a:r>
            <a:r>
              <a:rPr lang="en-GB" altLang="cs-CZ" sz="2400" b="1" dirty="0">
                <a:solidFill>
                  <a:srgbClr val="969696"/>
                </a:solidFill>
              </a:rPr>
              <a:t>speed under 50, under 90, under 130 and over 130 km/h. </a:t>
            </a:r>
            <a:endParaRPr lang="cs-CZ" altLang="cs-CZ" sz="2200" b="1" dirty="0">
              <a:solidFill>
                <a:srgbClr val="969696"/>
              </a:solidFill>
              <a:cs typeface="Times New Roman" pitchFamily="18" charset="0"/>
            </a:endParaRPr>
          </a:p>
          <a:p>
            <a:pPr algn="just" eaLnBrk="1" hangingPunct="1"/>
            <a:endParaRPr lang="cs-CZ" altLang="cs-CZ" sz="2200" dirty="0">
              <a:solidFill>
                <a:srgbClr val="969696"/>
              </a:solidFill>
              <a:cs typeface="Times New Roman" pitchFamily="18" charset="0"/>
            </a:endParaRPr>
          </a:p>
          <a:p>
            <a:pPr algn="just" eaLnBrk="1" hangingPunct="1"/>
            <a:r>
              <a:rPr lang="cs-CZ" altLang="cs-CZ" sz="2400" b="1" i="1" dirty="0">
                <a:solidFill>
                  <a:srgbClr val="969696"/>
                </a:solidFill>
              </a:rPr>
              <a:t>F</a:t>
            </a:r>
            <a:r>
              <a:rPr lang="en-GB" altLang="cs-CZ" sz="2400" b="1" i="1" dirty="0" err="1">
                <a:solidFill>
                  <a:srgbClr val="969696"/>
                </a:solidFill>
              </a:rPr>
              <a:t>ull</a:t>
            </a:r>
            <a:r>
              <a:rPr lang="en-GB" altLang="cs-CZ" sz="2400" b="1" i="1" dirty="0">
                <a:solidFill>
                  <a:srgbClr val="969696"/>
                </a:solidFill>
              </a:rPr>
              <a:t> green point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 = </a:t>
            </a:r>
            <a:r>
              <a:rPr lang="en-GB" altLang="cs-CZ" sz="2400" dirty="0">
                <a:solidFill>
                  <a:srgbClr val="969696"/>
                </a:solidFill>
              </a:rPr>
              <a:t>commencement of the journey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;</a:t>
            </a:r>
          </a:p>
          <a:p>
            <a:pPr algn="just" eaLnBrk="1" hangingPunct="1"/>
            <a:r>
              <a:rPr lang="cs-CZ" altLang="cs-CZ" sz="2400" b="1" i="1" dirty="0">
                <a:solidFill>
                  <a:srgbClr val="969696"/>
                </a:solidFill>
              </a:rPr>
              <a:t>R</a:t>
            </a:r>
            <a:r>
              <a:rPr lang="en-GB" altLang="cs-CZ" sz="2400" b="1" i="1" dirty="0" err="1">
                <a:solidFill>
                  <a:srgbClr val="969696"/>
                </a:solidFill>
              </a:rPr>
              <a:t>ed</a:t>
            </a:r>
            <a:r>
              <a:rPr lang="en-GB" altLang="cs-CZ" sz="2400" b="1" i="1" dirty="0">
                <a:solidFill>
                  <a:srgbClr val="969696"/>
                </a:solidFill>
              </a:rPr>
              <a:t> point</a:t>
            </a:r>
            <a:r>
              <a:rPr lang="de-DE" altLang="cs-CZ" sz="2200" b="1" i="1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=</a:t>
            </a:r>
            <a:r>
              <a:rPr lang="de-DE" altLang="cs-CZ" sz="2200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en-GB" altLang="cs-CZ" sz="2400" dirty="0">
                <a:solidFill>
                  <a:srgbClr val="969696"/>
                </a:solidFill>
              </a:rPr>
              <a:t>end of the journey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;</a:t>
            </a:r>
          </a:p>
          <a:p>
            <a:pPr algn="just" eaLnBrk="1" hangingPunct="1"/>
            <a:r>
              <a:rPr lang="cs-CZ" altLang="cs-CZ" sz="2400" b="1" i="1" dirty="0">
                <a:solidFill>
                  <a:srgbClr val="969696"/>
                </a:solidFill>
              </a:rPr>
              <a:t>G</a:t>
            </a:r>
            <a:r>
              <a:rPr lang="en-GB" altLang="cs-CZ" sz="2400" b="1" i="1" dirty="0" err="1">
                <a:solidFill>
                  <a:srgbClr val="969696"/>
                </a:solidFill>
              </a:rPr>
              <a:t>reen</a:t>
            </a:r>
            <a:r>
              <a:rPr lang="en-GB" altLang="cs-CZ" sz="2400" b="1" i="1" dirty="0">
                <a:solidFill>
                  <a:srgbClr val="969696"/>
                </a:solidFill>
              </a:rPr>
              <a:t> blank point</a:t>
            </a:r>
            <a:r>
              <a:rPr lang="de-DE" altLang="cs-CZ" sz="2200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cs-CZ" altLang="cs-CZ" sz="2200" dirty="0">
                <a:solidFill>
                  <a:srgbClr val="969696"/>
                </a:solidFill>
                <a:cs typeface="Times New Roman" pitchFamily="18" charset="0"/>
              </a:rPr>
              <a:t>=</a:t>
            </a:r>
            <a:r>
              <a:rPr lang="de-DE" altLang="cs-CZ" sz="2200" dirty="0">
                <a:solidFill>
                  <a:srgbClr val="969696"/>
                </a:solidFill>
                <a:cs typeface="Times New Roman" pitchFamily="18" charset="0"/>
              </a:rPr>
              <a:t> </a:t>
            </a:r>
            <a:r>
              <a:rPr lang="en-GB" altLang="cs-CZ" sz="2400" dirty="0">
                <a:solidFill>
                  <a:srgbClr val="969696"/>
                </a:solidFill>
              </a:rPr>
              <a:t>speed which is lower than 4 km/h</a:t>
            </a:r>
            <a:r>
              <a:rPr lang="cs-CZ" altLang="cs-CZ" sz="2400" dirty="0">
                <a:solidFill>
                  <a:srgbClr val="969696"/>
                </a:solidFill>
              </a:rPr>
              <a:t>.</a:t>
            </a:r>
            <a:endParaRPr lang="cs-CZ" altLang="cs-CZ" sz="2200" dirty="0">
              <a:solidFill>
                <a:srgbClr val="969696"/>
              </a:solidFill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 – Application Positrex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1700213"/>
            <a:ext cx="762952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ál 9"/>
          <p:cNvSpPr/>
          <p:nvPr/>
        </p:nvSpPr>
        <p:spPr>
          <a:xfrm>
            <a:off x="2582863" y="1916113"/>
            <a:ext cx="4248150" cy="1431925"/>
          </a:xfrm>
          <a:prstGeom prst="ellips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 – Application Positrex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 – application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120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51205" name="Objekt 3"/>
          <p:cNvGraphicFramePr>
            <a:graphicFrameLocks noChangeAspect="1"/>
          </p:cNvGraphicFramePr>
          <p:nvPr/>
        </p:nvGraphicFramePr>
        <p:xfrm>
          <a:off x="615950" y="1546225"/>
          <a:ext cx="79121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8" name="Rastrový obrázek" r:id="rId3" imgW="8333333" imgH="4525007" progId="PBrush">
                  <p:embed/>
                </p:oleObj>
              </mc:Choice>
              <mc:Fallback>
                <p:oleObj name="Rastrový obrázek" r:id="rId3" imgW="8333333" imgH="4525007" progId="PBrus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" y="1546225"/>
                        <a:ext cx="791210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0" y="1557338"/>
            <a:ext cx="63246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2268538" y="1565275"/>
            <a:ext cx="4248150" cy="1431925"/>
          </a:xfrm>
          <a:prstGeom prst="ellips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 – application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989138"/>
            <a:ext cx="82867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1773238"/>
            <a:ext cx="91249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7938" y="4941888"/>
            <a:ext cx="8820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2400" b="1"/>
              <a:t>Record according to ADR:  UN 1203, PETROL, 3, II, (D/E)</a:t>
            </a:r>
            <a:endParaRPr lang="de-DE" altLang="cs-CZ" sz="2400" b="1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755650" y="4486275"/>
            <a:ext cx="949325" cy="720725"/>
          </a:xfrm>
          <a:prstGeom prst="straightConnector1">
            <a:avLst/>
          </a:prstGeom>
          <a:ln w="38100">
            <a:solidFill>
              <a:srgbClr val="F47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ál 3"/>
          <p:cNvSpPr/>
          <p:nvPr/>
        </p:nvSpPr>
        <p:spPr>
          <a:xfrm>
            <a:off x="4211638" y="4941888"/>
            <a:ext cx="4392612" cy="863600"/>
          </a:xfrm>
          <a:prstGeom prst="ellips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2133600"/>
            <a:ext cx="89471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7524750" y="3771900"/>
            <a:ext cx="452438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8223250" y="3779838"/>
            <a:ext cx="452438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" name="Přímá spojnice se šipkou 5"/>
          <p:cNvCxnSpPr>
            <a:stCxn id="3" idx="3"/>
          </p:cNvCxnSpPr>
          <p:nvPr/>
        </p:nvCxnSpPr>
        <p:spPr>
          <a:xfrm flipH="1">
            <a:off x="6516688" y="4017963"/>
            <a:ext cx="1073150" cy="9239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6011863" y="4943475"/>
            <a:ext cx="1152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Printing</a:t>
            </a:r>
            <a:endParaRPr lang="de-DE" altLang="cs-CZ" b="1"/>
          </a:p>
        </p:txBody>
      </p:sp>
      <p:sp>
        <p:nvSpPr>
          <p:cNvPr id="55304" name="Rectangle 6"/>
          <p:cNvSpPr>
            <a:spLocks noChangeArrowheads="1"/>
          </p:cNvSpPr>
          <p:nvPr/>
        </p:nvSpPr>
        <p:spPr bwMode="auto">
          <a:xfrm>
            <a:off x="7977188" y="4943475"/>
            <a:ext cx="831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Map</a:t>
            </a:r>
            <a:endParaRPr lang="de-DE" altLang="cs-CZ" b="1"/>
          </a:p>
        </p:txBody>
      </p:sp>
      <p:cxnSp>
        <p:nvCxnSpPr>
          <p:cNvPr id="16" name="Přímá spojnice se šipkou 15"/>
          <p:cNvCxnSpPr>
            <a:endCxn id="55304" idx="0"/>
          </p:cNvCxnSpPr>
          <p:nvPr/>
        </p:nvCxnSpPr>
        <p:spPr>
          <a:xfrm flipH="1">
            <a:off x="8393113" y="4059238"/>
            <a:ext cx="47625" cy="88423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6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Pilot Project Corridor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457200" y="1341438"/>
            <a:ext cx="83629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</a:pPr>
            <a:endParaRPr lang="cs-CZ" altLang="cs-CZ" sz="2200" b="1">
              <a:solidFill>
                <a:srgbClr val="969696"/>
              </a:solidFill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</a:pPr>
            <a:endParaRPr lang="de-DE" altLang="cs-CZ" sz="2800">
              <a:solidFill>
                <a:srgbClr val="808080"/>
              </a:solidFill>
            </a:endParaRPr>
          </a:p>
          <a:p>
            <a:pPr lvl="1" eaLnBrk="1" hangingPunct="1">
              <a:spcBef>
                <a:spcPct val="20000"/>
              </a:spcBef>
            </a:pPr>
            <a:endParaRPr lang="de-DE" altLang="cs-CZ" sz="2000">
              <a:solidFill>
                <a:srgbClr val="808080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457200" y="1484313"/>
            <a:ext cx="8353425" cy="46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GB" altLang="cs-CZ" sz="2800" b="1" kern="0" dirty="0" smtClean="0">
                <a:solidFill>
                  <a:srgbClr val="F47E20"/>
                </a:solidFill>
              </a:rPr>
              <a:t>PP4: Germany – Czech Republic – Slovak Republic – Ukraine – Russia </a:t>
            </a:r>
            <a:endParaRPr lang="cs-CZ" altLang="cs-CZ" sz="2800" b="1" kern="0" dirty="0" smtClean="0">
              <a:solidFill>
                <a:srgbClr val="F47E20"/>
              </a:solidFill>
            </a:endParaRPr>
          </a:p>
          <a:p>
            <a:pPr marL="0" indent="0" algn="just">
              <a:buFontTx/>
              <a:buNone/>
              <a:defRPr/>
            </a:pPr>
            <a:endParaRPr lang="cs-CZ" altLang="cs-CZ" sz="1100" b="1" kern="0" dirty="0" smtClean="0">
              <a:solidFill>
                <a:srgbClr val="F47E2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altLang="cs-CZ" sz="2800" b="1" dirty="0" err="1">
                <a:solidFill>
                  <a:srgbClr val="969696"/>
                </a:solidFill>
              </a:rPr>
              <a:t>Association</a:t>
            </a:r>
            <a:r>
              <a:rPr lang="cs-CZ" altLang="cs-CZ" sz="2800" b="1" dirty="0">
                <a:solidFill>
                  <a:srgbClr val="969696"/>
                </a:solidFill>
              </a:rPr>
              <a:t> </a:t>
            </a:r>
            <a:r>
              <a:rPr lang="cs-CZ" altLang="cs-CZ" sz="2800" b="1" dirty="0" err="1">
                <a:solidFill>
                  <a:srgbClr val="969696"/>
                </a:solidFill>
              </a:rPr>
              <a:t>of</a:t>
            </a:r>
            <a:r>
              <a:rPr lang="cs-CZ" altLang="cs-CZ" sz="2800" b="1" dirty="0">
                <a:solidFill>
                  <a:srgbClr val="969696"/>
                </a:solidFill>
              </a:rPr>
              <a:t> </a:t>
            </a:r>
            <a:r>
              <a:rPr lang="cs-CZ" altLang="cs-CZ" sz="2800" b="1" dirty="0" err="1">
                <a:solidFill>
                  <a:srgbClr val="969696"/>
                </a:solidFill>
              </a:rPr>
              <a:t>Chemical</a:t>
            </a:r>
            <a:r>
              <a:rPr lang="cs-CZ" altLang="cs-CZ" sz="2800" b="1" dirty="0">
                <a:solidFill>
                  <a:srgbClr val="969696"/>
                </a:solidFill>
              </a:rPr>
              <a:t> </a:t>
            </a:r>
            <a:r>
              <a:rPr lang="cs-CZ" altLang="cs-CZ" sz="2800" b="1" dirty="0" err="1">
                <a:solidFill>
                  <a:srgbClr val="969696"/>
                </a:solidFill>
              </a:rPr>
              <a:t>Industry</a:t>
            </a:r>
            <a:r>
              <a:rPr lang="cs-CZ" altLang="cs-CZ" sz="2800" b="1" dirty="0">
                <a:solidFill>
                  <a:srgbClr val="969696"/>
                </a:solidFill>
              </a:rPr>
              <a:t> CZ</a:t>
            </a:r>
            <a:endParaRPr lang="cs-CZ" altLang="cs-CZ" sz="2400" b="1" dirty="0">
              <a:solidFill>
                <a:srgbClr val="96969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altLang="cs-CZ" sz="2800" b="1" kern="0" dirty="0" smtClean="0"/>
              <a:t>&amp; </a:t>
            </a:r>
          </a:p>
          <a:p>
            <a:pPr marL="0" indent="0">
              <a:buFontTx/>
              <a:buNone/>
              <a:defRPr/>
            </a:pPr>
            <a:r>
              <a:rPr lang="cs-CZ" altLang="cs-CZ" sz="2800" b="1" dirty="0" err="1" smtClean="0">
                <a:solidFill>
                  <a:srgbClr val="969696"/>
                </a:solidFill>
              </a:rPr>
              <a:t>Usti</a:t>
            </a:r>
            <a:r>
              <a:rPr lang="cs-CZ" altLang="cs-CZ" sz="2800" b="1" dirty="0" smtClean="0">
                <a:solidFill>
                  <a:srgbClr val="969696"/>
                </a:solidFill>
              </a:rPr>
              <a:t> Region</a:t>
            </a:r>
            <a:endParaRPr lang="cs-CZ" altLang="cs-CZ" sz="2800" b="1" dirty="0">
              <a:solidFill>
                <a:srgbClr val="96969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altLang="cs-CZ" sz="2800" b="1" kern="0" dirty="0" smtClean="0"/>
              <a:t>&amp;</a:t>
            </a:r>
            <a:endParaRPr lang="cs-CZ" altLang="cs-CZ" sz="1400" b="1" kern="0" dirty="0" smtClean="0"/>
          </a:p>
          <a:p>
            <a:pPr marL="0" indent="0" algn="just">
              <a:buFontTx/>
              <a:buNone/>
              <a:defRPr/>
            </a:pPr>
            <a:r>
              <a:rPr lang="en-US" sz="2800" b="1" dirty="0" smtClean="0">
                <a:solidFill>
                  <a:srgbClr val="969696"/>
                </a:solidFill>
              </a:rPr>
              <a:t>Association of Chemical </a:t>
            </a:r>
            <a:endParaRPr lang="cs-CZ" sz="2800" b="1" dirty="0" smtClean="0">
              <a:solidFill>
                <a:srgbClr val="969696"/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en-US" sz="2800" b="1" dirty="0" smtClean="0">
                <a:solidFill>
                  <a:srgbClr val="969696"/>
                </a:solidFill>
              </a:rPr>
              <a:t>and </a:t>
            </a:r>
            <a:r>
              <a:rPr lang="en-US" sz="2800" b="1" dirty="0">
                <a:solidFill>
                  <a:srgbClr val="969696"/>
                </a:solidFill>
              </a:rPr>
              <a:t>Pharmaceutical Industry </a:t>
            </a:r>
            <a:r>
              <a:rPr lang="cs-CZ" sz="2800" b="1" dirty="0" smtClean="0">
                <a:solidFill>
                  <a:srgbClr val="969696"/>
                </a:solidFill>
              </a:rPr>
              <a:t>SR</a:t>
            </a:r>
            <a:endParaRPr lang="cs-CZ" altLang="cs-CZ" sz="2400" kern="0" dirty="0" smtClean="0">
              <a:solidFill>
                <a:srgbClr val="FF0000"/>
              </a:solidFill>
            </a:endParaRPr>
          </a:p>
        </p:txBody>
      </p:sp>
      <p:pic>
        <p:nvPicPr>
          <p:cNvPr id="38917" name="Obrázek 4" descr="Popis: NOVÉ LOGO SCH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838" y="2420938"/>
            <a:ext cx="11795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AutoShape 8" descr="image002"/>
          <p:cNvSpPr>
            <a:spLocks noChangeAspect="1" noChangeArrowheads="1"/>
          </p:cNvSpPr>
          <p:nvPr/>
        </p:nvSpPr>
        <p:spPr bwMode="auto">
          <a:xfrm>
            <a:off x="155575" y="-365125"/>
            <a:ext cx="628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892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113" y="4784725"/>
            <a:ext cx="6572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5" y="3386216"/>
            <a:ext cx="1152128" cy="1128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6323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Positrex +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11" name="Nadpis 11"/>
          <p:cNvSpPr txBox="1">
            <a:spLocks/>
          </p:cNvSpPr>
          <p:nvPr/>
        </p:nvSpPr>
        <p:spPr bwMode="auto">
          <a:xfrm>
            <a:off x="446088" y="1565275"/>
            <a:ext cx="8229600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HelveticaNeueLT Std" pitchFamily="34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Basic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possibilities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for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creating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trace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kern="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summary</a:t>
            </a:r>
            <a:r>
              <a:rPr lang="cs-CZ" altLang="cs-CZ" sz="2400" kern="0" dirty="0" smtClean="0">
                <a:solidFill>
                  <a:srgbClr val="969696"/>
                </a:solidFill>
                <a:latin typeface="Arial" panose="020B0604020202020204" pitchFamily="34" charset="0"/>
              </a:rPr>
              <a:t>:</a:t>
            </a:r>
          </a:p>
          <a:p>
            <a:pPr algn="l">
              <a:defRPr/>
            </a:pPr>
            <a:endParaRPr lang="cs-CZ" altLang="cs-CZ" sz="1000" kern="0" dirty="0" smtClean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Movement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between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two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points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Waiting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time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(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terminal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unloading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)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>
                <a:solidFill>
                  <a:srgbClr val="969696"/>
                </a:solidFill>
                <a:latin typeface="Arial" panose="020B0604020202020204" pitchFamily="34" charset="0"/>
              </a:rPr>
              <a:t>Geofencing</a:t>
            </a:r>
            <a:r>
              <a:rPr lang="cs-CZ" sz="2400" dirty="0">
                <a:solidFill>
                  <a:srgbClr val="969696"/>
                </a:solidFill>
                <a:latin typeface="Arial" panose="020B0604020202020204" pitchFamily="34" charset="0"/>
              </a:rPr>
              <a:t> –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borderline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(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specific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places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) 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Movement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in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each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day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Total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and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partial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kilometers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(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day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,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week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)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Various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alerts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969696"/>
                </a:solidFill>
                <a:latin typeface="Arial" panose="020B0604020202020204" pitchFamily="34" charset="0"/>
              </a:rPr>
              <a:t>–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for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example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969696"/>
                </a:solidFill>
              </a:rPr>
              <a:t>standing still for more than one day</a:t>
            </a:r>
            <a:r>
              <a:rPr lang="cs-CZ" sz="2400" dirty="0" smtClean="0">
                <a:solidFill>
                  <a:srgbClr val="969696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cs-CZ" sz="900" dirty="0">
              <a:solidFill>
                <a:srgbClr val="969696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969696"/>
                </a:solidFill>
                <a:latin typeface="Arial" panose="020B0604020202020204" pitchFamily="34" charset="0"/>
              </a:rPr>
              <a:t>Other</a:t>
            </a:r>
            <a:endParaRPr lang="cs-CZ" sz="2400" dirty="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Positrex +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graphicFrame>
        <p:nvGraphicFramePr>
          <p:cNvPr id="57348" name="Objekt 2"/>
          <p:cNvGraphicFramePr>
            <a:graphicFrameLocks noChangeAspect="1"/>
          </p:cNvGraphicFramePr>
          <p:nvPr/>
        </p:nvGraphicFramePr>
        <p:xfrm>
          <a:off x="663575" y="1565275"/>
          <a:ext cx="7816850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Rastrový obrázek" r:id="rId3" imgW="8333333" imgH="4525007" progId="PBrush">
                  <p:embed/>
                </p:oleObj>
              </mc:Choice>
              <mc:Fallback>
                <p:oleObj name="Rastrový obrázek" r:id="rId3" imgW="8333333" imgH="4525007" progId="PBrush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1565275"/>
                        <a:ext cx="7816850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ovéPole 16"/>
          <p:cNvSpPr txBox="1">
            <a:spLocks noChangeArrowheads="1"/>
          </p:cNvSpPr>
          <p:nvPr/>
        </p:nvSpPr>
        <p:spPr bwMode="auto">
          <a:xfrm>
            <a:off x="2409825" y="5378450"/>
            <a:ext cx="2449513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1200" b="1"/>
              <a:t>1.TERMINAL PRAHA - KOŠICE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779838" y="3933825"/>
            <a:ext cx="144462" cy="1295400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57349" idx="3"/>
          </p:cNvCxnSpPr>
          <p:nvPr/>
        </p:nvCxnSpPr>
        <p:spPr>
          <a:xfrm flipV="1">
            <a:off x="4859338" y="4941888"/>
            <a:ext cx="1944687" cy="574675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2" name="TextovéPole 29"/>
          <p:cNvSpPr txBox="1">
            <a:spLocks noChangeArrowheads="1"/>
          </p:cNvSpPr>
          <p:nvPr/>
        </p:nvSpPr>
        <p:spPr bwMode="auto">
          <a:xfrm>
            <a:off x="3963988" y="1997075"/>
            <a:ext cx="1498600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1200" b="1"/>
              <a:t>3. GEOFENCING</a:t>
            </a:r>
          </a:p>
        </p:txBody>
      </p:sp>
      <p:cxnSp>
        <p:nvCxnSpPr>
          <p:cNvPr id="18" name="Přímá spojnice se šipkou 17"/>
          <p:cNvCxnSpPr>
            <a:stCxn id="57352" idx="3"/>
          </p:cNvCxnSpPr>
          <p:nvPr/>
        </p:nvCxnSpPr>
        <p:spPr>
          <a:xfrm flipH="1">
            <a:off x="3635375" y="2136775"/>
            <a:ext cx="1827213" cy="1652588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4" name="TextovéPole 22"/>
          <p:cNvSpPr txBox="1">
            <a:spLocks noChangeArrowheads="1"/>
          </p:cNvSpPr>
          <p:nvPr/>
        </p:nvSpPr>
        <p:spPr bwMode="auto">
          <a:xfrm>
            <a:off x="4894263" y="2773363"/>
            <a:ext cx="3133725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1200" b="1"/>
              <a:t>2. WAITING TIME – terminál, unloading 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6804025" y="3141663"/>
            <a:ext cx="71438" cy="1655762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7740650" y="3141663"/>
            <a:ext cx="287338" cy="1150937"/>
          </a:xfrm>
          <a:prstGeom prst="straightConnector1">
            <a:avLst/>
          </a:prstGeom>
          <a:ln w="38100">
            <a:solidFill>
              <a:srgbClr val="FF0000"/>
            </a:solidFill>
            <a:headEnd type="oval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Application Positrex + DEKRA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/>
          <a:stretch/>
        </p:blipFill>
        <p:spPr>
          <a:xfrm>
            <a:off x="3767138" y="1412875"/>
            <a:ext cx="4908550" cy="406932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4"/>
          <a:stretch/>
        </p:blipFill>
        <p:spPr>
          <a:xfrm>
            <a:off x="135573" y="2807304"/>
            <a:ext cx="4724460" cy="25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3200" b="1" dirty="0">
                <a:solidFill>
                  <a:srgbClr val="F47E20"/>
                </a:solidFill>
              </a:rPr>
              <a:t>Terminal METRANS</a:t>
            </a:r>
          </a:p>
          <a:p>
            <a:pPr algn="ctr" eaLnBrk="1" hangingPunct="1"/>
            <a:r>
              <a:rPr lang="cs-CZ" altLang="cs-CZ" sz="3200" b="1" dirty="0">
                <a:solidFill>
                  <a:srgbClr val="F47E20"/>
                </a:solidFill>
              </a:rPr>
              <a:t> Prague </a:t>
            </a:r>
            <a:r>
              <a:rPr lang="cs-CZ" altLang="cs-CZ" sz="3200" b="1" dirty="0" smtClean="0">
                <a:solidFill>
                  <a:srgbClr val="F47E20"/>
                </a:solidFill>
              </a:rPr>
              <a:t>Uhříněves </a:t>
            </a:r>
            <a:r>
              <a:rPr lang="cs-CZ" altLang="cs-CZ" sz="3200" b="1" dirty="0">
                <a:solidFill>
                  <a:srgbClr val="F47E20"/>
                </a:solidFill>
              </a:rPr>
              <a:t>– Česká Třebová</a:t>
            </a:r>
            <a:endParaRPr lang="de-DE" altLang="cs-CZ" sz="3200" b="1" dirty="0">
              <a:solidFill>
                <a:srgbClr val="F47E20"/>
              </a:solidFill>
            </a:endParaRPr>
          </a:p>
        </p:txBody>
      </p:sp>
      <p:sp>
        <p:nvSpPr>
          <p:cNvPr id="58372" name="Nadpis 11"/>
          <p:cNvSpPr txBox="1">
            <a:spLocks/>
          </p:cNvSpPr>
          <p:nvPr/>
        </p:nvSpPr>
        <p:spPr bwMode="auto">
          <a:xfrm>
            <a:off x="5364163" y="2138363"/>
            <a:ext cx="33385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buFont typeface="HelveticaNeueLT Std"/>
              <a:buAutoNum type="arabicPeriod"/>
            </a:pPr>
            <a:r>
              <a:rPr lang="cs-CZ" altLang="cs-CZ" sz="2000" b="1">
                <a:solidFill>
                  <a:srgbClr val="969696"/>
                </a:solidFill>
                <a:latin typeface="HelveticaNeueLT Std"/>
              </a:rPr>
              <a:t> </a:t>
            </a:r>
            <a:r>
              <a:rPr lang="en-US" altLang="cs-CZ" sz="2000" b="1">
                <a:solidFill>
                  <a:srgbClr val="969696"/>
                </a:solidFill>
                <a:latin typeface="HelveticaNeueLT Std"/>
              </a:rPr>
              <a:t>The major container terminals are usually connected to distribution centers, where the entire consignment split into smaller (or vice versa) and dist</a:t>
            </a:r>
            <a:r>
              <a:rPr lang="cs-CZ" altLang="cs-CZ" sz="2000" b="1">
                <a:solidFill>
                  <a:srgbClr val="969696"/>
                </a:solidFill>
                <a:latin typeface="HelveticaNeueLT Std"/>
              </a:rPr>
              <a:t>r</a:t>
            </a:r>
            <a:r>
              <a:rPr lang="en-US" altLang="cs-CZ" sz="2000" b="1">
                <a:solidFill>
                  <a:srgbClr val="969696"/>
                </a:solidFill>
                <a:latin typeface="HelveticaNeueLT Std"/>
              </a:rPr>
              <a:t>ib</a:t>
            </a:r>
            <a:r>
              <a:rPr lang="cs-CZ" altLang="cs-CZ" sz="2000" b="1">
                <a:solidFill>
                  <a:srgbClr val="969696"/>
                </a:solidFill>
                <a:latin typeface="HelveticaNeueLT Std"/>
              </a:rPr>
              <a:t>uted. 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1890713"/>
            <a:ext cx="44846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551363"/>
            <a:ext cx="963613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bdélník 1"/>
          <p:cNvSpPr>
            <a:spLocks noChangeArrowheads="1"/>
          </p:cNvSpPr>
          <p:nvPr/>
        </p:nvSpPr>
        <p:spPr bwMode="auto">
          <a:xfrm>
            <a:off x="3492500" y="4603750"/>
            <a:ext cx="5321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cs-CZ" altLang="cs-CZ" sz="2000" b="1">
                <a:solidFill>
                  <a:srgbClr val="7F7F7F"/>
                </a:solidFill>
              </a:rPr>
              <a:t>2. The simulation demonstrated that in the 20´ ISO container is possible to track partial dangerous consignment to final consignee.</a:t>
            </a:r>
          </a:p>
        </p:txBody>
      </p:sp>
      <p:pic>
        <p:nvPicPr>
          <p:cNvPr id="5837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663" y="4551363"/>
            <a:ext cx="963612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92875"/>
            <a:ext cx="3714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48812E-1030-476A-9BE9-193CC4970353}" type="slidenum">
              <a:rPr lang="cs-CZ" altLang="cs-CZ" sz="1200" b="1" smtClean="0">
                <a:solidFill>
                  <a:srgbClr val="FFFFFF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2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939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863" y="750888"/>
            <a:ext cx="7769225" cy="5356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20"/>
          <p:cNvSpPr txBox="1">
            <a:spLocks noChangeArrowheads="1"/>
          </p:cNvSpPr>
          <p:nvPr/>
        </p:nvSpPr>
        <p:spPr bwMode="auto">
          <a:xfrm>
            <a:off x="4719638" y="971550"/>
            <a:ext cx="952500" cy="30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Dresden</a:t>
            </a:r>
          </a:p>
        </p:txBody>
      </p:sp>
      <p:sp>
        <p:nvSpPr>
          <p:cNvPr id="15" name="Volný tvar 14"/>
          <p:cNvSpPr/>
          <p:nvPr/>
        </p:nvSpPr>
        <p:spPr>
          <a:xfrm>
            <a:off x="4921250" y="1463675"/>
            <a:ext cx="1393825" cy="3924300"/>
          </a:xfrm>
          <a:custGeom>
            <a:avLst/>
            <a:gdLst>
              <a:gd name="connsiteX0" fmla="*/ 835133 w 3496446"/>
              <a:gd name="connsiteY0" fmla="*/ 0 h 3111689"/>
              <a:gd name="connsiteX1" fmla="*/ 98154 w 3496446"/>
              <a:gd name="connsiteY1" fmla="*/ 1596788 h 3111689"/>
              <a:gd name="connsiteX2" fmla="*/ 193688 w 3496446"/>
              <a:gd name="connsiteY2" fmla="*/ 2606722 h 3111689"/>
              <a:gd name="connsiteX3" fmla="*/ 1790476 w 3496446"/>
              <a:gd name="connsiteY3" fmla="*/ 3111689 h 3111689"/>
              <a:gd name="connsiteX4" fmla="*/ 1790476 w 3496446"/>
              <a:gd name="connsiteY4" fmla="*/ 3111689 h 3111689"/>
              <a:gd name="connsiteX5" fmla="*/ 2431921 w 3496446"/>
              <a:gd name="connsiteY5" fmla="*/ 1446662 h 3111689"/>
              <a:gd name="connsiteX6" fmla="*/ 3305378 w 3496446"/>
              <a:gd name="connsiteY6" fmla="*/ 1310185 h 3111689"/>
              <a:gd name="connsiteX7" fmla="*/ 3496446 w 3496446"/>
              <a:gd name="connsiteY7" fmla="*/ 2129050 h 3111689"/>
              <a:gd name="connsiteX0" fmla="*/ 836005 w 3497318"/>
              <a:gd name="connsiteY0" fmla="*/ 0 h 3111689"/>
              <a:gd name="connsiteX1" fmla="*/ 849653 w 3497318"/>
              <a:gd name="connsiteY1" fmla="*/ 655092 h 3111689"/>
              <a:gd name="connsiteX2" fmla="*/ 99026 w 3497318"/>
              <a:gd name="connsiteY2" fmla="*/ 1596788 h 3111689"/>
              <a:gd name="connsiteX3" fmla="*/ 194560 w 3497318"/>
              <a:gd name="connsiteY3" fmla="*/ 2606722 h 3111689"/>
              <a:gd name="connsiteX4" fmla="*/ 1791348 w 3497318"/>
              <a:gd name="connsiteY4" fmla="*/ 3111689 h 3111689"/>
              <a:gd name="connsiteX5" fmla="*/ 1791348 w 3497318"/>
              <a:gd name="connsiteY5" fmla="*/ 3111689 h 3111689"/>
              <a:gd name="connsiteX6" fmla="*/ 2432793 w 3497318"/>
              <a:gd name="connsiteY6" fmla="*/ 1446662 h 3111689"/>
              <a:gd name="connsiteX7" fmla="*/ 3306250 w 3497318"/>
              <a:gd name="connsiteY7" fmla="*/ 1310185 h 3111689"/>
              <a:gd name="connsiteX8" fmla="*/ 3497318 w 3497318"/>
              <a:gd name="connsiteY8" fmla="*/ 2129050 h 3111689"/>
              <a:gd name="connsiteX0" fmla="*/ 829957 w 3491270"/>
              <a:gd name="connsiteY0" fmla="*/ 0 h 3111689"/>
              <a:gd name="connsiteX1" fmla="*/ 843605 w 3491270"/>
              <a:gd name="connsiteY1" fmla="*/ 655092 h 3111689"/>
              <a:gd name="connsiteX2" fmla="*/ 748070 w 3491270"/>
              <a:gd name="connsiteY2" fmla="*/ 941695 h 3111689"/>
              <a:gd name="connsiteX3" fmla="*/ 92978 w 3491270"/>
              <a:gd name="connsiteY3" fmla="*/ 1596788 h 3111689"/>
              <a:gd name="connsiteX4" fmla="*/ 188512 w 3491270"/>
              <a:gd name="connsiteY4" fmla="*/ 2606722 h 3111689"/>
              <a:gd name="connsiteX5" fmla="*/ 1785300 w 3491270"/>
              <a:gd name="connsiteY5" fmla="*/ 3111689 h 3111689"/>
              <a:gd name="connsiteX6" fmla="*/ 1785300 w 3491270"/>
              <a:gd name="connsiteY6" fmla="*/ 3111689 h 3111689"/>
              <a:gd name="connsiteX7" fmla="*/ 2426745 w 3491270"/>
              <a:gd name="connsiteY7" fmla="*/ 1446662 h 3111689"/>
              <a:gd name="connsiteX8" fmla="*/ 3300202 w 3491270"/>
              <a:gd name="connsiteY8" fmla="*/ 1310185 h 3111689"/>
              <a:gd name="connsiteX9" fmla="*/ 3491270 w 3491270"/>
              <a:gd name="connsiteY9" fmla="*/ 2129050 h 3111689"/>
              <a:gd name="connsiteX0" fmla="*/ 822365 w 3483678"/>
              <a:gd name="connsiteY0" fmla="*/ 0 h 3111689"/>
              <a:gd name="connsiteX1" fmla="*/ 836013 w 3483678"/>
              <a:gd name="connsiteY1" fmla="*/ 655092 h 3111689"/>
              <a:gd name="connsiteX2" fmla="*/ 740478 w 3483678"/>
              <a:gd name="connsiteY2" fmla="*/ 941695 h 3111689"/>
              <a:gd name="connsiteX3" fmla="*/ 617648 w 3483678"/>
              <a:gd name="connsiteY3" fmla="*/ 1337480 h 3111689"/>
              <a:gd name="connsiteX4" fmla="*/ 85386 w 3483678"/>
              <a:gd name="connsiteY4" fmla="*/ 1596788 h 3111689"/>
              <a:gd name="connsiteX5" fmla="*/ 180920 w 3483678"/>
              <a:gd name="connsiteY5" fmla="*/ 2606722 h 3111689"/>
              <a:gd name="connsiteX6" fmla="*/ 1777708 w 3483678"/>
              <a:gd name="connsiteY6" fmla="*/ 3111689 h 3111689"/>
              <a:gd name="connsiteX7" fmla="*/ 1777708 w 3483678"/>
              <a:gd name="connsiteY7" fmla="*/ 3111689 h 3111689"/>
              <a:gd name="connsiteX8" fmla="*/ 2419153 w 3483678"/>
              <a:gd name="connsiteY8" fmla="*/ 1446662 h 3111689"/>
              <a:gd name="connsiteX9" fmla="*/ 3292610 w 3483678"/>
              <a:gd name="connsiteY9" fmla="*/ 1310185 h 3111689"/>
              <a:gd name="connsiteX10" fmla="*/ 3483678 w 3483678"/>
              <a:gd name="connsiteY10" fmla="*/ 2129050 h 3111689"/>
              <a:gd name="connsiteX0" fmla="*/ 810250 w 3471563"/>
              <a:gd name="connsiteY0" fmla="*/ 0 h 3111689"/>
              <a:gd name="connsiteX1" fmla="*/ 823898 w 3471563"/>
              <a:gd name="connsiteY1" fmla="*/ 655092 h 3111689"/>
              <a:gd name="connsiteX2" fmla="*/ 728363 w 3471563"/>
              <a:gd name="connsiteY2" fmla="*/ 941695 h 3111689"/>
              <a:gd name="connsiteX3" fmla="*/ 605533 w 3471563"/>
              <a:gd name="connsiteY3" fmla="*/ 1337480 h 3111689"/>
              <a:gd name="connsiteX4" fmla="*/ 400817 w 3471563"/>
              <a:gd name="connsiteY4" fmla="*/ 1460310 h 3111689"/>
              <a:gd name="connsiteX5" fmla="*/ 73271 w 3471563"/>
              <a:gd name="connsiteY5" fmla="*/ 1596788 h 3111689"/>
              <a:gd name="connsiteX6" fmla="*/ 168805 w 3471563"/>
              <a:gd name="connsiteY6" fmla="*/ 2606722 h 3111689"/>
              <a:gd name="connsiteX7" fmla="*/ 1765593 w 3471563"/>
              <a:gd name="connsiteY7" fmla="*/ 3111689 h 3111689"/>
              <a:gd name="connsiteX8" fmla="*/ 1765593 w 3471563"/>
              <a:gd name="connsiteY8" fmla="*/ 3111689 h 3111689"/>
              <a:gd name="connsiteX9" fmla="*/ 2407038 w 3471563"/>
              <a:gd name="connsiteY9" fmla="*/ 1446662 h 3111689"/>
              <a:gd name="connsiteX10" fmla="*/ 3280495 w 3471563"/>
              <a:gd name="connsiteY10" fmla="*/ 1310185 h 3111689"/>
              <a:gd name="connsiteX11" fmla="*/ 3471563 w 3471563"/>
              <a:gd name="connsiteY11" fmla="*/ 2129050 h 3111689"/>
              <a:gd name="connsiteX0" fmla="*/ 775475 w 3436788"/>
              <a:gd name="connsiteY0" fmla="*/ 0 h 3111689"/>
              <a:gd name="connsiteX1" fmla="*/ 789123 w 3436788"/>
              <a:gd name="connsiteY1" fmla="*/ 655092 h 3111689"/>
              <a:gd name="connsiteX2" fmla="*/ 693588 w 3436788"/>
              <a:gd name="connsiteY2" fmla="*/ 941695 h 3111689"/>
              <a:gd name="connsiteX3" fmla="*/ 570758 w 3436788"/>
              <a:gd name="connsiteY3" fmla="*/ 1337480 h 3111689"/>
              <a:gd name="connsiteX4" fmla="*/ 366042 w 3436788"/>
              <a:gd name="connsiteY4" fmla="*/ 1460310 h 3111689"/>
              <a:gd name="connsiteX5" fmla="*/ 38496 w 3436788"/>
              <a:gd name="connsiteY5" fmla="*/ 1596788 h 3111689"/>
              <a:gd name="connsiteX6" fmla="*/ 79439 w 3436788"/>
              <a:gd name="connsiteY6" fmla="*/ 1719617 h 3111689"/>
              <a:gd name="connsiteX7" fmla="*/ 134030 w 3436788"/>
              <a:gd name="connsiteY7" fmla="*/ 2606722 h 3111689"/>
              <a:gd name="connsiteX8" fmla="*/ 1730818 w 3436788"/>
              <a:gd name="connsiteY8" fmla="*/ 3111689 h 3111689"/>
              <a:gd name="connsiteX9" fmla="*/ 1730818 w 3436788"/>
              <a:gd name="connsiteY9" fmla="*/ 3111689 h 3111689"/>
              <a:gd name="connsiteX10" fmla="*/ 2372263 w 3436788"/>
              <a:gd name="connsiteY10" fmla="*/ 1446662 h 3111689"/>
              <a:gd name="connsiteX11" fmla="*/ 3245720 w 3436788"/>
              <a:gd name="connsiteY11" fmla="*/ 1310185 h 3111689"/>
              <a:gd name="connsiteX12" fmla="*/ 3436788 w 3436788"/>
              <a:gd name="connsiteY12" fmla="*/ 2129050 h 3111689"/>
              <a:gd name="connsiteX0" fmla="*/ 847321 w 3508634"/>
              <a:gd name="connsiteY0" fmla="*/ 0 h 3111689"/>
              <a:gd name="connsiteX1" fmla="*/ 860969 w 3508634"/>
              <a:gd name="connsiteY1" fmla="*/ 655092 h 3111689"/>
              <a:gd name="connsiteX2" fmla="*/ 765434 w 3508634"/>
              <a:gd name="connsiteY2" fmla="*/ 941695 h 3111689"/>
              <a:gd name="connsiteX3" fmla="*/ 642604 w 3508634"/>
              <a:gd name="connsiteY3" fmla="*/ 1337480 h 3111689"/>
              <a:gd name="connsiteX4" fmla="*/ 437888 w 3508634"/>
              <a:gd name="connsiteY4" fmla="*/ 1460310 h 3111689"/>
              <a:gd name="connsiteX5" fmla="*/ 110342 w 3508634"/>
              <a:gd name="connsiteY5" fmla="*/ 1596788 h 3111689"/>
              <a:gd name="connsiteX6" fmla="*/ 151285 w 3508634"/>
              <a:gd name="connsiteY6" fmla="*/ 1719617 h 3111689"/>
              <a:gd name="connsiteX7" fmla="*/ 14806 w 3508634"/>
              <a:gd name="connsiteY7" fmla="*/ 1883391 h 3111689"/>
              <a:gd name="connsiteX8" fmla="*/ 205876 w 3508634"/>
              <a:gd name="connsiteY8" fmla="*/ 2606722 h 3111689"/>
              <a:gd name="connsiteX9" fmla="*/ 1802664 w 3508634"/>
              <a:gd name="connsiteY9" fmla="*/ 3111689 h 3111689"/>
              <a:gd name="connsiteX10" fmla="*/ 1802664 w 3508634"/>
              <a:gd name="connsiteY10" fmla="*/ 3111689 h 3111689"/>
              <a:gd name="connsiteX11" fmla="*/ 2444109 w 3508634"/>
              <a:gd name="connsiteY11" fmla="*/ 1446662 h 3111689"/>
              <a:gd name="connsiteX12" fmla="*/ 3317566 w 3508634"/>
              <a:gd name="connsiteY12" fmla="*/ 1310185 h 3111689"/>
              <a:gd name="connsiteX13" fmla="*/ 3508634 w 3508634"/>
              <a:gd name="connsiteY13" fmla="*/ 2129050 h 3111689"/>
              <a:gd name="connsiteX0" fmla="*/ 852919 w 3514232"/>
              <a:gd name="connsiteY0" fmla="*/ 0 h 3111689"/>
              <a:gd name="connsiteX1" fmla="*/ 866567 w 3514232"/>
              <a:gd name="connsiteY1" fmla="*/ 655092 h 3111689"/>
              <a:gd name="connsiteX2" fmla="*/ 771032 w 3514232"/>
              <a:gd name="connsiteY2" fmla="*/ 941695 h 3111689"/>
              <a:gd name="connsiteX3" fmla="*/ 648202 w 3514232"/>
              <a:gd name="connsiteY3" fmla="*/ 1337480 h 3111689"/>
              <a:gd name="connsiteX4" fmla="*/ 443486 w 3514232"/>
              <a:gd name="connsiteY4" fmla="*/ 1460310 h 3111689"/>
              <a:gd name="connsiteX5" fmla="*/ 115940 w 3514232"/>
              <a:gd name="connsiteY5" fmla="*/ 1596788 h 3111689"/>
              <a:gd name="connsiteX6" fmla="*/ 156883 w 3514232"/>
              <a:gd name="connsiteY6" fmla="*/ 1719617 h 3111689"/>
              <a:gd name="connsiteX7" fmla="*/ 20404 w 3514232"/>
              <a:gd name="connsiteY7" fmla="*/ 1883391 h 3111689"/>
              <a:gd name="connsiteX8" fmla="*/ 197826 w 3514232"/>
              <a:gd name="connsiteY8" fmla="*/ 2647666 h 3111689"/>
              <a:gd name="connsiteX9" fmla="*/ 1808262 w 3514232"/>
              <a:gd name="connsiteY9" fmla="*/ 3111689 h 3111689"/>
              <a:gd name="connsiteX10" fmla="*/ 1808262 w 3514232"/>
              <a:gd name="connsiteY10" fmla="*/ 3111689 h 3111689"/>
              <a:gd name="connsiteX11" fmla="*/ 2449707 w 3514232"/>
              <a:gd name="connsiteY11" fmla="*/ 1446662 h 3111689"/>
              <a:gd name="connsiteX12" fmla="*/ 3323164 w 3514232"/>
              <a:gd name="connsiteY12" fmla="*/ 1310185 h 3111689"/>
              <a:gd name="connsiteX13" fmla="*/ 3514232 w 3514232"/>
              <a:gd name="connsiteY13" fmla="*/ 2129050 h 3111689"/>
              <a:gd name="connsiteX0" fmla="*/ 832919 w 3494232"/>
              <a:gd name="connsiteY0" fmla="*/ 0 h 3111689"/>
              <a:gd name="connsiteX1" fmla="*/ 846567 w 3494232"/>
              <a:gd name="connsiteY1" fmla="*/ 655092 h 3111689"/>
              <a:gd name="connsiteX2" fmla="*/ 751032 w 3494232"/>
              <a:gd name="connsiteY2" fmla="*/ 941695 h 3111689"/>
              <a:gd name="connsiteX3" fmla="*/ 628202 w 3494232"/>
              <a:gd name="connsiteY3" fmla="*/ 1337480 h 3111689"/>
              <a:gd name="connsiteX4" fmla="*/ 423486 w 3494232"/>
              <a:gd name="connsiteY4" fmla="*/ 1460310 h 3111689"/>
              <a:gd name="connsiteX5" fmla="*/ 95940 w 3494232"/>
              <a:gd name="connsiteY5" fmla="*/ 1596788 h 3111689"/>
              <a:gd name="connsiteX6" fmla="*/ 136883 w 3494232"/>
              <a:gd name="connsiteY6" fmla="*/ 1719617 h 3111689"/>
              <a:gd name="connsiteX7" fmla="*/ 404 w 3494232"/>
              <a:gd name="connsiteY7" fmla="*/ 1883391 h 3111689"/>
              <a:gd name="connsiteX8" fmla="*/ 177826 w 3494232"/>
              <a:gd name="connsiteY8" fmla="*/ 2647666 h 3111689"/>
              <a:gd name="connsiteX9" fmla="*/ 696440 w 3494232"/>
              <a:gd name="connsiteY9" fmla="*/ 2906973 h 3111689"/>
              <a:gd name="connsiteX10" fmla="*/ 1788262 w 3494232"/>
              <a:gd name="connsiteY10" fmla="*/ 3111689 h 3111689"/>
              <a:gd name="connsiteX11" fmla="*/ 1788262 w 3494232"/>
              <a:gd name="connsiteY11" fmla="*/ 3111689 h 3111689"/>
              <a:gd name="connsiteX12" fmla="*/ 2429707 w 3494232"/>
              <a:gd name="connsiteY12" fmla="*/ 1446662 h 3111689"/>
              <a:gd name="connsiteX13" fmla="*/ 3303164 w 3494232"/>
              <a:gd name="connsiteY13" fmla="*/ 1310185 h 3111689"/>
              <a:gd name="connsiteX14" fmla="*/ 3494232 w 3494232"/>
              <a:gd name="connsiteY14" fmla="*/ 2129050 h 3111689"/>
              <a:gd name="connsiteX0" fmla="*/ 832919 w 3494232"/>
              <a:gd name="connsiteY0" fmla="*/ 0 h 3174730"/>
              <a:gd name="connsiteX1" fmla="*/ 846567 w 3494232"/>
              <a:gd name="connsiteY1" fmla="*/ 655092 h 3174730"/>
              <a:gd name="connsiteX2" fmla="*/ 751032 w 3494232"/>
              <a:gd name="connsiteY2" fmla="*/ 941695 h 3174730"/>
              <a:gd name="connsiteX3" fmla="*/ 628202 w 3494232"/>
              <a:gd name="connsiteY3" fmla="*/ 1337480 h 3174730"/>
              <a:gd name="connsiteX4" fmla="*/ 423486 w 3494232"/>
              <a:gd name="connsiteY4" fmla="*/ 1460310 h 3174730"/>
              <a:gd name="connsiteX5" fmla="*/ 95940 w 3494232"/>
              <a:gd name="connsiteY5" fmla="*/ 1596788 h 3174730"/>
              <a:gd name="connsiteX6" fmla="*/ 136883 w 3494232"/>
              <a:gd name="connsiteY6" fmla="*/ 1719617 h 3174730"/>
              <a:gd name="connsiteX7" fmla="*/ 404 w 3494232"/>
              <a:gd name="connsiteY7" fmla="*/ 1883391 h 3174730"/>
              <a:gd name="connsiteX8" fmla="*/ 177826 w 3494232"/>
              <a:gd name="connsiteY8" fmla="*/ 2647666 h 3174730"/>
              <a:gd name="connsiteX9" fmla="*/ 696440 w 3494232"/>
              <a:gd name="connsiteY9" fmla="*/ 2906973 h 3174730"/>
              <a:gd name="connsiteX10" fmla="*/ 778327 w 3494232"/>
              <a:gd name="connsiteY10" fmla="*/ 3166280 h 3174730"/>
              <a:gd name="connsiteX11" fmla="*/ 1788262 w 3494232"/>
              <a:gd name="connsiteY11" fmla="*/ 3111689 h 3174730"/>
              <a:gd name="connsiteX12" fmla="*/ 1788262 w 3494232"/>
              <a:gd name="connsiteY12" fmla="*/ 3111689 h 3174730"/>
              <a:gd name="connsiteX13" fmla="*/ 2429707 w 3494232"/>
              <a:gd name="connsiteY13" fmla="*/ 1446662 h 3174730"/>
              <a:gd name="connsiteX14" fmla="*/ 3303164 w 3494232"/>
              <a:gd name="connsiteY14" fmla="*/ 1310185 h 3174730"/>
              <a:gd name="connsiteX15" fmla="*/ 3494232 w 3494232"/>
              <a:gd name="connsiteY15" fmla="*/ 2129050 h 3174730"/>
              <a:gd name="connsiteX0" fmla="*/ 832919 w 3494232"/>
              <a:gd name="connsiteY0" fmla="*/ 0 h 3243592"/>
              <a:gd name="connsiteX1" fmla="*/ 846567 w 3494232"/>
              <a:gd name="connsiteY1" fmla="*/ 655092 h 3243592"/>
              <a:gd name="connsiteX2" fmla="*/ 751032 w 3494232"/>
              <a:gd name="connsiteY2" fmla="*/ 941695 h 3243592"/>
              <a:gd name="connsiteX3" fmla="*/ 628202 w 3494232"/>
              <a:gd name="connsiteY3" fmla="*/ 1337480 h 3243592"/>
              <a:gd name="connsiteX4" fmla="*/ 423486 w 3494232"/>
              <a:gd name="connsiteY4" fmla="*/ 1460310 h 3243592"/>
              <a:gd name="connsiteX5" fmla="*/ 95940 w 3494232"/>
              <a:gd name="connsiteY5" fmla="*/ 1596788 h 3243592"/>
              <a:gd name="connsiteX6" fmla="*/ 136883 w 3494232"/>
              <a:gd name="connsiteY6" fmla="*/ 1719617 h 3243592"/>
              <a:gd name="connsiteX7" fmla="*/ 404 w 3494232"/>
              <a:gd name="connsiteY7" fmla="*/ 1883391 h 3243592"/>
              <a:gd name="connsiteX8" fmla="*/ 177826 w 3494232"/>
              <a:gd name="connsiteY8" fmla="*/ 2647666 h 3243592"/>
              <a:gd name="connsiteX9" fmla="*/ 696440 w 3494232"/>
              <a:gd name="connsiteY9" fmla="*/ 2906973 h 3243592"/>
              <a:gd name="connsiteX10" fmla="*/ 778327 w 3494232"/>
              <a:gd name="connsiteY10" fmla="*/ 3166280 h 3243592"/>
              <a:gd name="connsiteX11" fmla="*/ 1788262 w 3494232"/>
              <a:gd name="connsiteY11" fmla="*/ 3111689 h 3243592"/>
              <a:gd name="connsiteX12" fmla="*/ 1788262 w 3494232"/>
              <a:gd name="connsiteY12" fmla="*/ 3111689 h 3243592"/>
              <a:gd name="connsiteX13" fmla="*/ 2429707 w 3494232"/>
              <a:gd name="connsiteY13" fmla="*/ 1446662 h 3243592"/>
              <a:gd name="connsiteX14" fmla="*/ 3303164 w 3494232"/>
              <a:gd name="connsiteY14" fmla="*/ 1310185 h 3243592"/>
              <a:gd name="connsiteX15" fmla="*/ 3494232 w 3494232"/>
              <a:gd name="connsiteY15" fmla="*/ 2129050 h 3243592"/>
              <a:gd name="connsiteX0" fmla="*/ 832919 w 3494232"/>
              <a:gd name="connsiteY0" fmla="*/ 0 h 3821372"/>
              <a:gd name="connsiteX1" fmla="*/ 846567 w 3494232"/>
              <a:gd name="connsiteY1" fmla="*/ 655092 h 3821372"/>
              <a:gd name="connsiteX2" fmla="*/ 751032 w 3494232"/>
              <a:gd name="connsiteY2" fmla="*/ 941695 h 3821372"/>
              <a:gd name="connsiteX3" fmla="*/ 628202 w 3494232"/>
              <a:gd name="connsiteY3" fmla="*/ 1337480 h 3821372"/>
              <a:gd name="connsiteX4" fmla="*/ 423486 w 3494232"/>
              <a:gd name="connsiteY4" fmla="*/ 1460310 h 3821372"/>
              <a:gd name="connsiteX5" fmla="*/ 95940 w 3494232"/>
              <a:gd name="connsiteY5" fmla="*/ 1596788 h 3821372"/>
              <a:gd name="connsiteX6" fmla="*/ 136883 w 3494232"/>
              <a:gd name="connsiteY6" fmla="*/ 1719617 h 3821372"/>
              <a:gd name="connsiteX7" fmla="*/ 404 w 3494232"/>
              <a:gd name="connsiteY7" fmla="*/ 1883391 h 3821372"/>
              <a:gd name="connsiteX8" fmla="*/ 177826 w 3494232"/>
              <a:gd name="connsiteY8" fmla="*/ 2647666 h 3821372"/>
              <a:gd name="connsiteX9" fmla="*/ 696440 w 3494232"/>
              <a:gd name="connsiteY9" fmla="*/ 2906973 h 3821372"/>
              <a:gd name="connsiteX10" fmla="*/ 778327 w 3494232"/>
              <a:gd name="connsiteY10" fmla="*/ 3166280 h 3821372"/>
              <a:gd name="connsiteX11" fmla="*/ 1788262 w 3494232"/>
              <a:gd name="connsiteY11" fmla="*/ 3111689 h 3821372"/>
              <a:gd name="connsiteX12" fmla="*/ 1105874 w 3494232"/>
              <a:gd name="connsiteY12" fmla="*/ 3821372 h 3821372"/>
              <a:gd name="connsiteX13" fmla="*/ 2429707 w 3494232"/>
              <a:gd name="connsiteY13" fmla="*/ 1446662 h 3821372"/>
              <a:gd name="connsiteX14" fmla="*/ 3303164 w 3494232"/>
              <a:gd name="connsiteY14" fmla="*/ 1310185 h 3821372"/>
              <a:gd name="connsiteX15" fmla="*/ 3494232 w 3494232"/>
              <a:gd name="connsiteY15" fmla="*/ 2129050 h 3821372"/>
              <a:gd name="connsiteX0" fmla="*/ 832919 w 3303164"/>
              <a:gd name="connsiteY0" fmla="*/ 0 h 3821372"/>
              <a:gd name="connsiteX1" fmla="*/ 846567 w 3303164"/>
              <a:gd name="connsiteY1" fmla="*/ 655092 h 3821372"/>
              <a:gd name="connsiteX2" fmla="*/ 751032 w 3303164"/>
              <a:gd name="connsiteY2" fmla="*/ 941695 h 3821372"/>
              <a:gd name="connsiteX3" fmla="*/ 628202 w 3303164"/>
              <a:gd name="connsiteY3" fmla="*/ 1337480 h 3821372"/>
              <a:gd name="connsiteX4" fmla="*/ 423486 w 3303164"/>
              <a:gd name="connsiteY4" fmla="*/ 1460310 h 3821372"/>
              <a:gd name="connsiteX5" fmla="*/ 95940 w 3303164"/>
              <a:gd name="connsiteY5" fmla="*/ 1596788 h 3821372"/>
              <a:gd name="connsiteX6" fmla="*/ 136883 w 3303164"/>
              <a:gd name="connsiteY6" fmla="*/ 1719617 h 3821372"/>
              <a:gd name="connsiteX7" fmla="*/ 404 w 3303164"/>
              <a:gd name="connsiteY7" fmla="*/ 1883391 h 3821372"/>
              <a:gd name="connsiteX8" fmla="*/ 177826 w 3303164"/>
              <a:gd name="connsiteY8" fmla="*/ 2647666 h 3821372"/>
              <a:gd name="connsiteX9" fmla="*/ 696440 w 3303164"/>
              <a:gd name="connsiteY9" fmla="*/ 2906973 h 3821372"/>
              <a:gd name="connsiteX10" fmla="*/ 778327 w 3303164"/>
              <a:gd name="connsiteY10" fmla="*/ 3166280 h 3821372"/>
              <a:gd name="connsiteX11" fmla="*/ 1788262 w 3303164"/>
              <a:gd name="connsiteY11" fmla="*/ 3111689 h 3821372"/>
              <a:gd name="connsiteX12" fmla="*/ 1105874 w 3303164"/>
              <a:gd name="connsiteY12" fmla="*/ 3821372 h 3821372"/>
              <a:gd name="connsiteX13" fmla="*/ 2429707 w 3303164"/>
              <a:gd name="connsiteY13" fmla="*/ 1446662 h 3821372"/>
              <a:gd name="connsiteX14" fmla="*/ 3303164 w 3303164"/>
              <a:gd name="connsiteY14" fmla="*/ 1310185 h 3821372"/>
              <a:gd name="connsiteX0" fmla="*/ 832919 w 2429707"/>
              <a:gd name="connsiteY0" fmla="*/ 0 h 3821372"/>
              <a:gd name="connsiteX1" fmla="*/ 846567 w 2429707"/>
              <a:gd name="connsiteY1" fmla="*/ 655092 h 3821372"/>
              <a:gd name="connsiteX2" fmla="*/ 751032 w 2429707"/>
              <a:gd name="connsiteY2" fmla="*/ 941695 h 3821372"/>
              <a:gd name="connsiteX3" fmla="*/ 628202 w 2429707"/>
              <a:gd name="connsiteY3" fmla="*/ 1337480 h 3821372"/>
              <a:gd name="connsiteX4" fmla="*/ 423486 w 2429707"/>
              <a:gd name="connsiteY4" fmla="*/ 1460310 h 3821372"/>
              <a:gd name="connsiteX5" fmla="*/ 95940 w 2429707"/>
              <a:gd name="connsiteY5" fmla="*/ 1596788 h 3821372"/>
              <a:gd name="connsiteX6" fmla="*/ 136883 w 2429707"/>
              <a:gd name="connsiteY6" fmla="*/ 1719617 h 3821372"/>
              <a:gd name="connsiteX7" fmla="*/ 404 w 2429707"/>
              <a:gd name="connsiteY7" fmla="*/ 1883391 h 3821372"/>
              <a:gd name="connsiteX8" fmla="*/ 177826 w 2429707"/>
              <a:gd name="connsiteY8" fmla="*/ 2647666 h 3821372"/>
              <a:gd name="connsiteX9" fmla="*/ 696440 w 2429707"/>
              <a:gd name="connsiteY9" fmla="*/ 2906973 h 3821372"/>
              <a:gd name="connsiteX10" fmla="*/ 778327 w 2429707"/>
              <a:gd name="connsiteY10" fmla="*/ 3166280 h 3821372"/>
              <a:gd name="connsiteX11" fmla="*/ 1788262 w 2429707"/>
              <a:gd name="connsiteY11" fmla="*/ 3111689 h 3821372"/>
              <a:gd name="connsiteX12" fmla="*/ 1105874 w 2429707"/>
              <a:gd name="connsiteY12" fmla="*/ 3821372 h 3821372"/>
              <a:gd name="connsiteX13" fmla="*/ 2429707 w 2429707"/>
              <a:gd name="connsiteY13" fmla="*/ 1446662 h 3821372"/>
              <a:gd name="connsiteX0" fmla="*/ 832919 w 1792325"/>
              <a:gd name="connsiteY0" fmla="*/ 0 h 3821372"/>
              <a:gd name="connsiteX1" fmla="*/ 846567 w 1792325"/>
              <a:gd name="connsiteY1" fmla="*/ 655092 h 3821372"/>
              <a:gd name="connsiteX2" fmla="*/ 751032 w 1792325"/>
              <a:gd name="connsiteY2" fmla="*/ 941695 h 3821372"/>
              <a:gd name="connsiteX3" fmla="*/ 628202 w 1792325"/>
              <a:gd name="connsiteY3" fmla="*/ 1337480 h 3821372"/>
              <a:gd name="connsiteX4" fmla="*/ 423486 w 1792325"/>
              <a:gd name="connsiteY4" fmla="*/ 1460310 h 3821372"/>
              <a:gd name="connsiteX5" fmla="*/ 95940 w 1792325"/>
              <a:gd name="connsiteY5" fmla="*/ 1596788 h 3821372"/>
              <a:gd name="connsiteX6" fmla="*/ 136883 w 1792325"/>
              <a:gd name="connsiteY6" fmla="*/ 1719617 h 3821372"/>
              <a:gd name="connsiteX7" fmla="*/ 404 w 1792325"/>
              <a:gd name="connsiteY7" fmla="*/ 1883391 h 3821372"/>
              <a:gd name="connsiteX8" fmla="*/ 177826 w 1792325"/>
              <a:gd name="connsiteY8" fmla="*/ 2647666 h 3821372"/>
              <a:gd name="connsiteX9" fmla="*/ 696440 w 1792325"/>
              <a:gd name="connsiteY9" fmla="*/ 2906973 h 3821372"/>
              <a:gd name="connsiteX10" fmla="*/ 778327 w 1792325"/>
              <a:gd name="connsiteY10" fmla="*/ 3166280 h 3821372"/>
              <a:gd name="connsiteX11" fmla="*/ 1788262 w 1792325"/>
              <a:gd name="connsiteY11" fmla="*/ 3111689 h 3821372"/>
              <a:gd name="connsiteX12" fmla="*/ 1105874 w 1792325"/>
              <a:gd name="connsiteY12" fmla="*/ 3821372 h 3821372"/>
              <a:gd name="connsiteX0" fmla="*/ 832919 w 1205057"/>
              <a:gd name="connsiteY0" fmla="*/ 0 h 3821372"/>
              <a:gd name="connsiteX1" fmla="*/ 846567 w 1205057"/>
              <a:gd name="connsiteY1" fmla="*/ 655092 h 3821372"/>
              <a:gd name="connsiteX2" fmla="*/ 751032 w 1205057"/>
              <a:gd name="connsiteY2" fmla="*/ 941695 h 3821372"/>
              <a:gd name="connsiteX3" fmla="*/ 628202 w 1205057"/>
              <a:gd name="connsiteY3" fmla="*/ 1337480 h 3821372"/>
              <a:gd name="connsiteX4" fmla="*/ 423486 w 1205057"/>
              <a:gd name="connsiteY4" fmla="*/ 1460310 h 3821372"/>
              <a:gd name="connsiteX5" fmla="*/ 95940 w 1205057"/>
              <a:gd name="connsiteY5" fmla="*/ 1596788 h 3821372"/>
              <a:gd name="connsiteX6" fmla="*/ 136883 w 1205057"/>
              <a:gd name="connsiteY6" fmla="*/ 1719617 h 3821372"/>
              <a:gd name="connsiteX7" fmla="*/ 404 w 1205057"/>
              <a:gd name="connsiteY7" fmla="*/ 1883391 h 3821372"/>
              <a:gd name="connsiteX8" fmla="*/ 177826 w 1205057"/>
              <a:gd name="connsiteY8" fmla="*/ 2647666 h 3821372"/>
              <a:gd name="connsiteX9" fmla="*/ 696440 w 1205057"/>
              <a:gd name="connsiteY9" fmla="*/ 2906973 h 3821372"/>
              <a:gd name="connsiteX10" fmla="*/ 778327 w 1205057"/>
              <a:gd name="connsiteY10" fmla="*/ 3166280 h 3821372"/>
              <a:gd name="connsiteX11" fmla="*/ 1051282 w 1205057"/>
              <a:gd name="connsiteY11" fmla="*/ 3384645 h 3821372"/>
              <a:gd name="connsiteX12" fmla="*/ 1105874 w 1205057"/>
              <a:gd name="connsiteY12" fmla="*/ 3821372 h 3821372"/>
              <a:gd name="connsiteX0" fmla="*/ 832919 w 1205057"/>
              <a:gd name="connsiteY0" fmla="*/ 0 h 3889611"/>
              <a:gd name="connsiteX1" fmla="*/ 846567 w 1205057"/>
              <a:gd name="connsiteY1" fmla="*/ 655092 h 3889611"/>
              <a:gd name="connsiteX2" fmla="*/ 751032 w 1205057"/>
              <a:gd name="connsiteY2" fmla="*/ 941695 h 3889611"/>
              <a:gd name="connsiteX3" fmla="*/ 628202 w 1205057"/>
              <a:gd name="connsiteY3" fmla="*/ 1337480 h 3889611"/>
              <a:gd name="connsiteX4" fmla="*/ 423486 w 1205057"/>
              <a:gd name="connsiteY4" fmla="*/ 1460310 h 3889611"/>
              <a:gd name="connsiteX5" fmla="*/ 95940 w 1205057"/>
              <a:gd name="connsiteY5" fmla="*/ 1596788 h 3889611"/>
              <a:gd name="connsiteX6" fmla="*/ 136883 w 1205057"/>
              <a:gd name="connsiteY6" fmla="*/ 1719617 h 3889611"/>
              <a:gd name="connsiteX7" fmla="*/ 404 w 1205057"/>
              <a:gd name="connsiteY7" fmla="*/ 1883391 h 3889611"/>
              <a:gd name="connsiteX8" fmla="*/ 177826 w 1205057"/>
              <a:gd name="connsiteY8" fmla="*/ 2647666 h 3889611"/>
              <a:gd name="connsiteX9" fmla="*/ 696440 w 1205057"/>
              <a:gd name="connsiteY9" fmla="*/ 2906973 h 3889611"/>
              <a:gd name="connsiteX10" fmla="*/ 778327 w 1205057"/>
              <a:gd name="connsiteY10" fmla="*/ 3166280 h 3889611"/>
              <a:gd name="connsiteX11" fmla="*/ 1051282 w 1205057"/>
              <a:gd name="connsiteY11" fmla="*/ 3384645 h 3889611"/>
              <a:gd name="connsiteX12" fmla="*/ 1105874 w 1205057"/>
              <a:gd name="connsiteY12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177826 w 1105874"/>
              <a:gd name="connsiteY8" fmla="*/ 2647666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1051282 w 1105874"/>
              <a:gd name="connsiteY11" fmla="*/ 3384645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177826 w 1105874"/>
              <a:gd name="connsiteY8" fmla="*/ 2647666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955748 w 1105874"/>
              <a:gd name="connsiteY11" fmla="*/ 3234519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314304 w 1105874"/>
              <a:gd name="connsiteY8" fmla="*/ 2245057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955748 w 1105874"/>
              <a:gd name="connsiteY11" fmla="*/ 3234519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40993 w 1113948"/>
              <a:gd name="connsiteY0" fmla="*/ 0 h 3889611"/>
              <a:gd name="connsiteX1" fmla="*/ 854641 w 1113948"/>
              <a:gd name="connsiteY1" fmla="*/ 655092 h 3889611"/>
              <a:gd name="connsiteX2" fmla="*/ 759106 w 1113948"/>
              <a:gd name="connsiteY2" fmla="*/ 941695 h 3889611"/>
              <a:gd name="connsiteX3" fmla="*/ 636276 w 1113948"/>
              <a:gd name="connsiteY3" fmla="*/ 1337480 h 3889611"/>
              <a:gd name="connsiteX4" fmla="*/ 431560 w 1113948"/>
              <a:gd name="connsiteY4" fmla="*/ 1460310 h 3889611"/>
              <a:gd name="connsiteX5" fmla="*/ 104014 w 1113948"/>
              <a:gd name="connsiteY5" fmla="*/ 1596788 h 3889611"/>
              <a:gd name="connsiteX6" fmla="*/ 144957 w 1113948"/>
              <a:gd name="connsiteY6" fmla="*/ 1719617 h 3889611"/>
              <a:gd name="connsiteX7" fmla="*/ 8478 w 1113948"/>
              <a:gd name="connsiteY7" fmla="*/ 1883391 h 3889611"/>
              <a:gd name="connsiteX8" fmla="*/ 28951 w 1113948"/>
              <a:gd name="connsiteY8" fmla="*/ 2292822 h 3889611"/>
              <a:gd name="connsiteX9" fmla="*/ 322378 w 1113948"/>
              <a:gd name="connsiteY9" fmla="*/ 2245057 h 3889611"/>
              <a:gd name="connsiteX10" fmla="*/ 704514 w 1113948"/>
              <a:gd name="connsiteY10" fmla="*/ 2906973 h 3889611"/>
              <a:gd name="connsiteX11" fmla="*/ 786401 w 1113948"/>
              <a:gd name="connsiteY11" fmla="*/ 3166280 h 3889611"/>
              <a:gd name="connsiteX12" fmla="*/ 963822 w 1113948"/>
              <a:gd name="connsiteY12" fmla="*/ 3234519 h 3889611"/>
              <a:gd name="connsiteX13" fmla="*/ 1018414 w 1113948"/>
              <a:gd name="connsiteY13" fmla="*/ 3425587 h 3889611"/>
              <a:gd name="connsiteX14" fmla="*/ 1113948 w 1113948"/>
              <a:gd name="connsiteY14" fmla="*/ 3889611 h 3889611"/>
              <a:gd name="connsiteX0" fmla="*/ 840993 w 1113948"/>
              <a:gd name="connsiteY0" fmla="*/ 0 h 3889611"/>
              <a:gd name="connsiteX1" fmla="*/ 854641 w 1113948"/>
              <a:gd name="connsiteY1" fmla="*/ 655092 h 3889611"/>
              <a:gd name="connsiteX2" fmla="*/ 759106 w 1113948"/>
              <a:gd name="connsiteY2" fmla="*/ 941695 h 3889611"/>
              <a:gd name="connsiteX3" fmla="*/ 636276 w 1113948"/>
              <a:gd name="connsiteY3" fmla="*/ 1337480 h 3889611"/>
              <a:gd name="connsiteX4" fmla="*/ 431560 w 1113948"/>
              <a:gd name="connsiteY4" fmla="*/ 1460310 h 3889611"/>
              <a:gd name="connsiteX5" fmla="*/ 104014 w 1113948"/>
              <a:gd name="connsiteY5" fmla="*/ 1596788 h 3889611"/>
              <a:gd name="connsiteX6" fmla="*/ 144957 w 1113948"/>
              <a:gd name="connsiteY6" fmla="*/ 1719617 h 3889611"/>
              <a:gd name="connsiteX7" fmla="*/ 8478 w 1113948"/>
              <a:gd name="connsiteY7" fmla="*/ 1883391 h 3889611"/>
              <a:gd name="connsiteX8" fmla="*/ 28951 w 1113948"/>
              <a:gd name="connsiteY8" fmla="*/ 2292822 h 3889611"/>
              <a:gd name="connsiteX9" fmla="*/ 322378 w 1113948"/>
              <a:gd name="connsiteY9" fmla="*/ 2245057 h 3889611"/>
              <a:gd name="connsiteX10" fmla="*/ 636276 w 1113948"/>
              <a:gd name="connsiteY10" fmla="*/ 2361061 h 3889611"/>
              <a:gd name="connsiteX11" fmla="*/ 704514 w 1113948"/>
              <a:gd name="connsiteY11" fmla="*/ 2906973 h 3889611"/>
              <a:gd name="connsiteX12" fmla="*/ 786401 w 1113948"/>
              <a:gd name="connsiteY12" fmla="*/ 3166280 h 3889611"/>
              <a:gd name="connsiteX13" fmla="*/ 963822 w 1113948"/>
              <a:gd name="connsiteY13" fmla="*/ 3234519 h 3889611"/>
              <a:gd name="connsiteX14" fmla="*/ 1018414 w 1113948"/>
              <a:gd name="connsiteY14" fmla="*/ 3425587 h 3889611"/>
              <a:gd name="connsiteX15" fmla="*/ 1113948 w 1113948"/>
              <a:gd name="connsiteY15" fmla="*/ 3889611 h 3889611"/>
              <a:gd name="connsiteX0" fmla="*/ 840993 w 1134034"/>
              <a:gd name="connsiteY0" fmla="*/ 0 h 3889611"/>
              <a:gd name="connsiteX1" fmla="*/ 854641 w 1134034"/>
              <a:gd name="connsiteY1" fmla="*/ 655092 h 3889611"/>
              <a:gd name="connsiteX2" fmla="*/ 759106 w 1134034"/>
              <a:gd name="connsiteY2" fmla="*/ 941695 h 3889611"/>
              <a:gd name="connsiteX3" fmla="*/ 636276 w 1134034"/>
              <a:gd name="connsiteY3" fmla="*/ 1337480 h 3889611"/>
              <a:gd name="connsiteX4" fmla="*/ 431560 w 1134034"/>
              <a:gd name="connsiteY4" fmla="*/ 1460310 h 3889611"/>
              <a:gd name="connsiteX5" fmla="*/ 104014 w 1134034"/>
              <a:gd name="connsiteY5" fmla="*/ 1596788 h 3889611"/>
              <a:gd name="connsiteX6" fmla="*/ 144957 w 1134034"/>
              <a:gd name="connsiteY6" fmla="*/ 1719617 h 3889611"/>
              <a:gd name="connsiteX7" fmla="*/ 8478 w 1134034"/>
              <a:gd name="connsiteY7" fmla="*/ 1883391 h 3889611"/>
              <a:gd name="connsiteX8" fmla="*/ 28951 w 1134034"/>
              <a:gd name="connsiteY8" fmla="*/ 2292822 h 3889611"/>
              <a:gd name="connsiteX9" fmla="*/ 322378 w 1134034"/>
              <a:gd name="connsiteY9" fmla="*/ 2245057 h 3889611"/>
              <a:gd name="connsiteX10" fmla="*/ 636276 w 1134034"/>
              <a:gd name="connsiteY10" fmla="*/ 2361061 h 3889611"/>
              <a:gd name="connsiteX11" fmla="*/ 704514 w 1134034"/>
              <a:gd name="connsiteY11" fmla="*/ 2906973 h 3889611"/>
              <a:gd name="connsiteX12" fmla="*/ 1073004 w 1134034"/>
              <a:gd name="connsiteY12" fmla="*/ 2654489 h 3889611"/>
              <a:gd name="connsiteX13" fmla="*/ 963822 w 1134034"/>
              <a:gd name="connsiteY13" fmla="*/ 3234519 h 3889611"/>
              <a:gd name="connsiteX14" fmla="*/ 1018414 w 1134034"/>
              <a:gd name="connsiteY14" fmla="*/ 3425587 h 3889611"/>
              <a:gd name="connsiteX15" fmla="*/ 1113948 w 1134034"/>
              <a:gd name="connsiteY15" fmla="*/ 3889611 h 3889611"/>
              <a:gd name="connsiteX0" fmla="*/ 840993 w 1229190"/>
              <a:gd name="connsiteY0" fmla="*/ 0 h 3889611"/>
              <a:gd name="connsiteX1" fmla="*/ 854641 w 1229190"/>
              <a:gd name="connsiteY1" fmla="*/ 655092 h 3889611"/>
              <a:gd name="connsiteX2" fmla="*/ 759106 w 1229190"/>
              <a:gd name="connsiteY2" fmla="*/ 941695 h 3889611"/>
              <a:gd name="connsiteX3" fmla="*/ 636276 w 1229190"/>
              <a:gd name="connsiteY3" fmla="*/ 1337480 h 3889611"/>
              <a:gd name="connsiteX4" fmla="*/ 431560 w 1229190"/>
              <a:gd name="connsiteY4" fmla="*/ 1460310 h 3889611"/>
              <a:gd name="connsiteX5" fmla="*/ 104014 w 1229190"/>
              <a:gd name="connsiteY5" fmla="*/ 1596788 h 3889611"/>
              <a:gd name="connsiteX6" fmla="*/ 144957 w 1229190"/>
              <a:gd name="connsiteY6" fmla="*/ 1719617 h 3889611"/>
              <a:gd name="connsiteX7" fmla="*/ 8478 w 1229190"/>
              <a:gd name="connsiteY7" fmla="*/ 1883391 h 3889611"/>
              <a:gd name="connsiteX8" fmla="*/ 28951 w 1229190"/>
              <a:gd name="connsiteY8" fmla="*/ 2292822 h 3889611"/>
              <a:gd name="connsiteX9" fmla="*/ 322378 w 1229190"/>
              <a:gd name="connsiteY9" fmla="*/ 2245057 h 3889611"/>
              <a:gd name="connsiteX10" fmla="*/ 636276 w 1229190"/>
              <a:gd name="connsiteY10" fmla="*/ 2361061 h 3889611"/>
              <a:gd name="connsiteX11" fmla="*/ 704514 w 1229190"/>
              <a:gd name="connsiteY11" fmla="*/ 2906973 h 3889611"/>
              <a:gd name="connsiteX12" fmla="*/ 1073004 w 1229190"/>
              <a:gd name="connsiteY12" fmla="*/ 2654489 h 3889611"/>
              <a:gd name="connsiteX13" fmla="*/ 1223129 w 1229190"/>
              <a:gd name="connsiteY13" fmla="*/ 3111690 h 3889611"/>
              <a:gd name="connsiteX14" fmla="*/ 1018414 w 1229190"/>
              <a:gd name="connsiteY14" fmla="*/ 3425587 h 3889611"/>
              <a:gd name="connsiteX15" fmla="*/ 1113948 w 1229190"/>
              <a:gd name="connsiteY15" fmla="*/ 3889611 h 3889611"/>
              <a:gd name="connsiteX0" fmla="*/ 840993 w 1276561"/>
              <a:gd name="connsiteY0" fmla="*/ 0 h 3889611"/>
              <a:gd name="connsiteX1" fmla="*/ 854641 w 1276561"/>
              <a:gd name="connsiteY1" fmla="*/ 655092 h 3889611"/>
              <a:gd name="connsiteX2" fmla="*/ 759106 w 1276561"/>
              <a:gd name="connsiteY2" fmla="*/ 941695 h 3889611"/>
              <a:gd name="connsiteX3" fmla="*/ 636276 w 1276561"/>
              <a:gd name="connsiteY3" fmla="*/ 1337480 h 3889611"/>
              <a:gd name="connsiteX4" fmla="*/ 431560 w 1276561"/>
              <a:gd name="connsiteY4" fmla="*/ 1460310 h 3889611"/>
              <a:gd name="connsiteX5" fmla="*/ 104014 w 1276561"/>
              <a:gd name="connsiteY5" fmla="*/ 1596788 h 3889611"/>
              <a:gd name="connsiteX6" fmla="*/ 144957 w 1276561"/>
              <a:gd name="connsiteY6" fmla="*/ 1719617 h 3889611"/>
              <a:gd name="connsiteX7" fmla="*/ 8478 w 1276561"/>
              <a:gd name="connsiteY7" fmla="*/ 1883391 h 3889611"/>
              <a:gd name="connsiteX8" fmla="*/ 28951 w 1276561"/>
              <a:gd name="connsiteY8" fmla="*/ 2292822 h 3889611"/>
              <a:gd name="connsiteX9" fmla="*/ 322378 w 1276561"/>
              <a:gd name="connsiteY9" fmla="*/ 2245057 h 3889611"/>
              <a:gd name="connsiteX10" fmla="*/ 636276 w 1276561"/>
              <a:gd name="connsiteY10" fmla="*/ 2361061 h 3889611"/>
              <a:gd name="connsiteX11" fmla="*/ 704514 w 1276561"/>
              <a:gd name="connsiteY11" fmla="*/ 2906973 h 3889611"/>
              <a:gd name="connsiteX12" fmla="*/ 1073004 w 1276561"/>
              <a:gd name="connsiteY12" fmla="*/ 2654489 h 3889611"/>
              <a:gd name="connsiteX13" fmla="*/ 1223129 w 1276561"/>
              <a:gd name="connsiteY13" fmla="*/ 3111690 h 3889611"/>
              <a:gd name="connsiteX14" fmla="*/ 1264073 w 1276561"/>
              <a:gd name="connsiteY14" fmla="*/ 3391467 h 3889611"/>
              <a:gd name="connsiteX15" fmla="*/ 1018414 w 1276561"/>
              <a:gd name="connsiteY15" fmla="*/ 3425587 h 3889611"/>
              <a:gd name="connsiteX16" fmla="*/ 1113948 w 1276561"/>
              <a:gd name="connsiteY16" fmla="*/ 3889611 h 3889611"/>
              <a:gd name="connsiteX0" fmla="*/ 840993 w 1276561"/>
              <a:gd name="connsiteY0" fmla="*/ 0 h 3889611"/>
              <a:gd name="connsiteX1" fmla="*/ 854641 w 1276561"/>
              <a:gd name="connsiteY1" fmla="*/ 655092 h 3889611"/>
              <a:gd name="connsiteX2" fmla="*/ 759106 w 1276561"/>
              <a:gd name="connsiteY2" fmla="*/ 941695 h 3889611"/>
              <a:gd name="connsiteX3" fmla="*/ 636276 w 1276561"/>
              <a:gd name="connsiteY3" fmla="*/ 1337480 h 3889611"/>
              <a:gd name="connsiteX4" fmla="*/ 431560 w 1276561"/>
              <a:gd name="connsiteY4" fmla="*/ 1460310 h 3889611"/>
              <a:gd name="connsiteX5" fmla="*/ 104014 w 1276561"/>
              <a:gd name="connsiteY5" fmla="*/ 1596788 h 3889611"/>
              <a:gd name="connsiteX6" fmla="*/ 144957 w 1276561"/>
              <a:gd name="connsiteY6" fmla="*/ 1719617 h 3889611"/>
              <a:gd name="connsiteX7" fmla="*/ 8478 w 1276561"/>
              <a:gd name="connsiteY7" fmla="*/ 1883391 h 3889611"/>
              <a:gd name="connsiteX8" fmla="*/ 28951 w 1276561"/>
              <a:gd name="connsiteY8" fmla="*/ 2292822 h 3889611"/>
              <a:gd name="connsiteX9" fmla="*/ 322378 w 1276561"/>
              <a:gd name="connsiteY9" fmla="*/ 2245057 h 3889611"/>
              <a:gd name="connsiteX10" fmla="*/ 636276 w 1276561"/>
              <a:gd name="connsiteY10" fmla="*/ 2361061 h 3889611"/>
              <a:gd name="connsiteX11" fmla="*/ 704514 w 1276561"/>
              <a:gd name="connsiteY11" fmla="*/ 2906973 h 3889611"/>
              <a:gd name="connsiteX12" fmla="*/ 1073004 w 1276561"/>
              <a:gd name="connsiteY12" fmla="*/ 2654489 h 3889611"/>
              <a:gd name="connsiteX13" fmla="*/ 1223129 w 1276561"/>
              <a:gd name="connsiteY13" fmla="*/ 3111690 h 3889611"/>
              <a:gd name="connsiteX14" fmla="*/ 1264073 w 1276561"/>
              <a:gd name="connsiteY14" fmla="*/ 3391467 h 3889611"/>
              <a:gd name="connsiteX15" fmla="*/ 1250426 w 1276561"/>
              <a:gd name="connsiteY15" fmla="*/ 3582536 h 3889611"/>
              <a:gd name="connsiteX16" fmla="*/ 1113948 w 1276561"/>
              <a:gd name="connsiteY16" fmla="*/ 3889611 h 3889611"/>
              <a:gd name="connsiteX0" fmla="*/ 840993 w 1276561"/>
              <a:gd name="connsiteY0" fmla="*/ 0 h 3951026"/>
              <a:gd name="connsiteX1" fmla="*/ 854641 w 1276561"/>
              <a:gd name="connsiteY1" fmla="*/ 655092 h 3951026"/>
              <a:gd name="connsiteX2" fmla="*/ 759106 w 1276561"/>
              <a:gd name="connsiteY2" fmla="*/ 941695 h 3951026"/>
              <a:gd name="connsiteX3" fmla="*/ 636276 w 1276561"/>
              <a:gd name="connsiteY3" fmla="*/ 1337480 h 3951026"/>
              <a:gd name="connsiteX4" fmla="*/ 431560 w 1276561"/>
              <a:gd name="connsiteY4" fmla="*/ 1460310 h 3951026"/>
              <a:gd name="connsiteX5" fmla="*/ 104014 w 1276561"/>
              <a:gd name="connsiteY5" fmla="*/ 1596788 h 3951026"/>
              <a:gd name="connsiteX6" fmla="*/ 144957 w 1276561"/>
              <a:gd name="connsiteY6" fmla="*/ 1719617 h 3951026"/>
              <a:gd name="connsiteX7" fmla="*/ 8478 w 1276561"/>
              <a:gd name="connsiteY7" fmla="*/ 1883391 h 3951026"/>
              <a:gd name="connsiteX8" fmla="*/ 28951 w 1276561"/>
              <a:gd name="connsiteY8" fmla="*/ 2292822 h 3951026"/>
              <a:gd name="connsiteX9" fmla="*/ 322378 w 1276561"/>
              <a:gd name="connsiteY9" fmla="*/ 2245057 h 3951026"/>
              <a:gd name="connsiteX10" fmla="*/ 636276 w 1276561"/>
              <a:gd name="connsiteY10" fmla="*/ 2361061 h 3951026"/>
              <a:gd name="connsiteX11" fmla="*/ 704514 w 1276561"/>
              <a:gd name="connsiteY11" fmla="*/ 2906973 h 3951026"/>
              <a:gd name="connsiteX12" fmla="*/ 1073004 w 1276561"/>
              <a:gd name="connsiteY12" fmla="*/ 2654489 h 3951026"/>
              <a:gd name="connsiteX13" fmla="*/ 1223129 w 1276561"/>
              <a:gd name="connsiteY13" fmla="*/ 3111690 h 3951026"/>
              <a:gd name="connsiteX14" fmla="*/ 1264073 w 1276561"/>
              <a:gd name="connsiteY14" fmla="*/ 3391467 h 3951026"/>
              <a:gd name="connsiteX15" fmla="*/ 1250426 w 1276561"/>
              <a:gd name="connsiteY15" fmla="*/ 3582536 h 3951026"/>
              <a:gd name="connsiteX16" fmla="*/ 1202658 w 1276561"/>
              <a:gd name="connsiteY16" fmla="*/ 3951026 h 3951026"/>
              <a:gd name="connsiteX0" fmla="*/ 840993 w 1539179"/>
              <a:gd name="connsiteY0" fmla="*/ 0 h 3951026"/>
              <a:gd name="connsiteX1" fmla="*/ 854641 w 1539179"/>
              <a:gd name="connsiteY1" fmla="*/ 655092 h 3951026"/>
              <a:gd name="connsiteX2" fmla="*/ 759106 w 1539179"/>
              <a:gd name="connsiteY2" fmla="*/ 941695 h 3951026"/>
              <a:gd name="connsiteX3" fmla="*/ 636276 w 1539179"/>
              <a:gd name="connsiteY3" fmla="*/ 1337480 h 3951026"/>
              <a:gd name="connsiteX4" fmla="*/ 431560 w 1539179"/>
              <a:gd name="connsiteY4" fmla="*/ 1460310 h 3951026"/>
              <a:gd name="connsiteX5" fmla="*/ 104014 w 1539179"/>
              <a:gd name="connsiteY5" fmla="*/ 1596788 h 3951026"/>
              <a:gd name="connsiteX6" fmla="*/ 144957 w 1539179"/>
              <a:gd name="connsiteY6" fmla="*/ 1719617 h 3951026"/>
              <a:gd name="connsiteX7" fmla="*/ 8478 w 1539179"/>
              <a:gd name="connsiteY7" fmla="*/ 1883391 h 3951026"/>
              <a:gd name="connsiteX8" fmla="*/ 28951 w 1539179"/>
              <a:gd name="connsiteY8" fmla="*/ 2292822 h 3951026"/>
              <a:gd name="connsiteX9" fmla="*/ 322378 w 1539179"/>
              <a:gd name="connsiteY9" fmla="*/ 2245057 h 3951026"/>
              <a:gd name="connsiteX10" fmla="*/ 636276 w 1539179"/>
              <a:gd name="connsiteY10" fmla="*/ 2361061 h 3951026"/>
              <a:gd name="connsiteX11" fmla="*/ 704514 w 1539179"/>
              <a:gd name="connsiteY11" fmla="*/ 2906973 h 3951026"/>
              <a:gd name="connsiteX12" fmla="*/ 1073004 w 1539179"/>
              <a:gd name="connsiteY12" fmla="*/ 2654489 h 3951026"/>
              <a:gd name="connsiteX13" fmla="*/ 1223129 w 1539179"/>
              <a:gd name="connsiteY13" fmla="*/ 3111690 h 3951026"/>
              <a:gd name="connsiteX14" fmla="*/ 1264073 w 1539179"/>
              <a:gd name="connsiteY14" fmla="*/ 3391467 h 3951026"/>
              <a:gd name="connsiteX15" fmla="*/ 1250426 w 1539179"/>
              <a:gd name="connsiteY15" fmla="*/ 3582536 h 3951026"/>
              <a:gd name="connsiteX16" fmla="*/ 1202658 w 1539179"/>
              <a:gd name="connsiteY16" fmla="*/ 3951026 h 3951026"/>
              <a:gd name="connsiteX0" fmla="*/ 840993 w 2337534"/>
              <a:gd name="connsiteY0" fmla="*/ 0 h 3916907"/>
              <a:gd name="connsiteX1" fmla="*/ 854641 w 2337534"/>
              <a:gd name="connsiteY1" fmla="*/ 655092 h 3916907"/>
              <a:gd name="connsiteX2" fmla="*/ 759106 w 2337534"/>
              <a:gd name="connsiteY2" fmla="*/ 941695 h 3916907"/>
              <a:gd name="connsiteX3" fmla="*/ 636276 w 2337534"/>
              <a:gd name="connsiteY3" fmla="*/ 1337480 h 3916907"/>
              <a:gd name="connsiteX4" fmla="*/ 431560 w 2337534"/>
              <a:gd name="connsiteY4" fmla="*/ 1460310 h 3916907"/>
              <a:gd name="connsiteX5" fmla="*/ 104014 w 2337534"/>
              <a:gd name="connsiteY5" fmla="*/ 1596788 h 3916907"/>
              <a:gd name="connsiteX6" fmla="*/ 144957 w 2337534"/>
              <a:gd name="connsiteY6" fmla="*/ 1719617 h 3916907"/>
              <a:gd name="connsiteX7" fmla="*/ 8478 w 2337534"/>
              <a:gd name="connsiteY7" fmla="*/ 1883391 h 3916907"/>
              <a:gd name="connsiteX8" fmla="*/ 28951 w 2337534"/>
              <a:gd name="connsiteY8" fmla="*/ 2292822 h 3916907"/>
              <a:gd name="connsiteX9" fmla="*/ 322378 w 2337534"/>
              <a:gd name="connsiteY9" fmla="*/ 2245057 h 3916907"/>
              <a:gd name="connsiteX10" fmla="*/ 636276 w 2337534"/>
              <a:gd name="connsiteY10" fmla="*/ 2361061 h 3916907"/>
              <a:gd name="connsiteX11" fmla="*/ 704514 w 2337534"/>
              <a:gd name="connsiteY11" fmla="*/ 2906973 h 3916907"/>
              <a:gd name="connsiteX12" fmla="*/ 1073004 w 2337534"/>
              <a:gd name="connsiteY12" fmla="*/ 2654489 h 3916907"/>
              <a:gd name="connsiteX13" fmla="*/ 1223129 w 2337534"/>
              <a:gd name="connsiteY13" fmla="*/ 3111690 h 3916907"/>
              <a:gd name="connsiteX14" fmla="*/ 1264073 w 2337534"/>
              <a:gd name="connsiteY14" fmla="*/ 3391467 h 3916907"/>
              <a:gd name="connsiteX15" fmla="*/ 1250426 w 2337534"/>
              <a:gd name="connsiteY15" fmla="*/ 3582536 h 3916907"/>
              <a:gd name="connsiteX16" fmla="*/ 2151177 w 2337534"/>
              <a:gd name="connsiteY16" fmla="*/ 3916907 h 3916907"/>
              <a:gd name="connsiteX0" fmla="*/ 840993 w 2151305"/>
              <a:gd name="connsiteY0" fmla="*/ 0 h 3916907"/>
              <a:gd name="connsiteX1" fmla="*/ 854641 w 2151305"/>
              <a:gd name="connsiteY1" fmla="*/ 655092 h 3916907"/>
              <a:gd name="connsiteX2" fmla="*/ 759106 w 2151305"/>
              <a:gd name="connsiteY2" fmla="*/ 941695 h 3916907"/>
              <a:gd name="connsiteX3" fmla="*/ 636276 w 2151305"/>
              <a:gd name="connsiteY3" fmla="*/ 1337480 h 3916907"/>
              <a:gd name="connsiteX4" fmla="*/ 431560 w 2151305"/>
              <a:gd name="connsiteY4" fmla="*/ 1460310 h 3916907"/>
              <a:gd name="connsiteX5" fmla="*/ 104014 w 2151305"/>
              <a:gd name="connsiteY5" fmla="*/ 1596788 h 3916907"/>
              <a:gd name="connsiteX6" fmla="*/ 144957 w 2151305"/>
              <a:gd name="connsiteY6" fmla="*/ 1719617 h 3916907"/>
              <a:gd name="connsiteX7" fmla="*/ 8478 w 2151305"/>
              <a:gd name="connsiteY7" fmla="*/ 1883391 h 3916907"/>
              <a:gd name="connsiteX8" fmla="*/ 28951 w 2151305"/>
              <a:gd name="connsiteY8" fmla="*/ 2292822 h 3916907"/>
              <a:gd name="connsiteX9" fmla="*/ 322378 w 2151305"/>
              <a:gd name="connsiteY9" fmla="*/ 2245057 h 3916907"/>
              <a:gd name="connsiteX10" fmla="*/ 636276 w 2151305"/>
              <a:gd name="connsiteY10" fmla="*/ 2361061 h 3916907"/>
              <a:gd name="connsiteX11" fmla="*/ 704514 w 2151305"/>
              <a:gd name="connsiteY11" fmla="*/ 2906973 h 3916907"/>
              <a:gd name="connsiteX12" fmla="*/ 1073004 w 2151305"/>
              <a:gd name="connsiteY12" fmla="*/ 2654489 h 3916907"/>
              <a:gd name="connsiteX13" fmla="*/ 1223129 w 2151305"/>
              <a:gd name="connsiteY13" fmla="*/ 3111690 h 3916907"/>
              <a:gd name="connsiteX14" fmla="*/ 1264073 w 2151305"/>
              <a:gd name="connsiteY14" fmla="*/ 3391467 h 3916907"/>
              <a:gd name="connsiteX15" fmla="*/ 1250426 w 2151305"/>
              <a:gd name="connsiteY15" fmla="*/ 3582536 h 3916907"/>
              <a:gd name="connsiteX16" fmla="*/ 1741744 w 2151305"/>
              <a:gd name="connsiteY16" fmla="*/ 3787252 h 3916907"/>
              <a:gd name="connsiteX17" fmla="*/ 2151177 w 2151305"/>
              <a:gd name="connsiteY17" fmla="*/ 3916907 h 3916907"/>
              <a:gd name="connsiteX0" fmla="*/ 840993 w 2151305"/>
              <a:gd name="connsiteY0" fmla="*/ 0 h 3916907"/>
              <a:gd name="connsiteX1" fmla="*/ 854641 w 2151305"/>
              <a:gd name="connsiteY1" fmla="*/ 655092 h 3916907"/>
              <a:gd name="connsiteX2" fmla="*/ 759106 w 2151305"/>
              <a:gd name="connsiteY2" fmla="*/ 941695 h 3916907"/>
              <a:gd name="connsiteX3" fmla="*/ 636276 w 2151305"/>
              <a:gd name="connsiteY3" fmla="*/ 1337480 h 3916907"/>
              <a:gd name="connsiteX4" fmla="*/ 431560 w 2151305"/>
              <a:gd name="connsiteY4" fmla="*/ 1460310 h 3916907"/>
              <a:gd name="connsiteX5" fmla="*/ 104014 w 2151305"/>
              <a:gd name="connsiteY5" fmla="*/ 1596788 h 3916907"/>
              <a:gd name="connsiteX6" fmla="*/ 144957 w 2151305"/>
              <a:gd name="connsiteY6" fmla="*/ 1719617 h 3916907"/>
              <a:gd name="connsiteX7" fmla="*/ 8478 w 2151305"/>
              <a:gd name="connsiteY7" fmla="*/ 1883391 h 3916907"/>
              <a:gd name="connsiteX8" fmla="*/ 28951 w 2151305"/>
              <a:gd name="connsiteY8" fmla="*/ 2292822 h 3916907"/>
              <a:gd name="connsiteX9" fmla="*/ 322378 w 2151305"/>
              <a:gd name="connsiteY9" fmla="*/ 2245057 h 3916907"/>
              <a:gd name="connsiteX10" fmla="*/ 636276 w 2151305"/>
              <a:gd name="connsiteY10" fmla="*/ 2361061 h 3916907"/>
              <a:gd name="connsiteX11" fmla="*/ 704514 w 2151305"/>
              <a:gd name="connsiteY11" fmla="*/ 2906973 h 3916907"/>
              <a:gd name="connsiteX12" fmla="*/ 1073004 w 2151305"/>
              <a:gd name="connsiteY12" fmla="*/ 2654489 h 3916907"/>
              <a:gd name="connsiteX13" fmla="*/ 1223129 w 2151305"/>
              <a:gd name="connsiteY13" fmla="*/ 3111690 h 3916907"/>
              <a:gd name="connsiteX14" fmla="*/ 1264073 w 2151305"/>
              <a:gd name="connsiteY14" fmla="*/ 3391467 h 3916907"/>
              <a:gd name="connsiteX15" fmla="*/ 1339136 w 2151305"/>
              <a:gd name="connsiteY15" fmla="*/ 3582536 h 3916907"/>
              <a:gd name="connsiteX16" fmla="*/ 1741744 w 2151305"/>
              <a:gd name="connsiteY16" fmla="*/ 3787252 h 3916907"/>
              <a:gd name="connsiteX17" fmla="*/ 2151177 w 2151305"/>
              <a:gd name="connsiteY17" fmla="*/ 3916907 h 3916907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322378 w 2301384"/>
              <a:gd name="connsiteY9" fmla="*/ 2245057 h 3841844"/>
              <a:gd name="connsiteX10" fmla="*/ 636276 w 2301384"/>
              <a:gd name="connsiteY10" fmla="*/ 2361061 h 3841844"/>
              <a:gd name="connsiteX11" fmla="*/ 704514 w 2301384"/>
              <a:gd name="connsiteY11" fmla="*/ 2906973 h 3841844"/>
              <a:gd name="connsiteX12" fmla="*/ 1073004 w 2301384"/>
              <a:gd name="connsiteY12" fmla="*/ 2654489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322378 w 2301384"/>
              <a:gd name="connsiteY9" fmla="*/ 2245057 h 3841844"/>
              <a:gd name="connsiteX10" fmla="*/ 549424 w 2301384"/>
              <a:gd name="connsiteY10" fmla="*/ 2504090 h 3841844"/>
              <a:gd name="connsiteX11" fmla="*/ 704514 w 2301384"/>
              <a:gd name="connsiteY11" fmla="*/ 2906973 h 3841844"/>
              <a:gd name="connsiteX12" fmla="*/ 1073004 w 2301384"/>
              <a:gd name="connsiteY12" fmla="*/ 2654489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9424 w 2301384"/>
              <a:gd name="connsiteY10" fmla="*/ 2504090 h 3841844"/>
              <a:gd name="connsiteX11" fmla="*/ 704514 w 2301384"/>
              <a:gd name="connsiteY11" fmla="*/ 2906973 h 3841844"/>
              <a:gd name="connsiteX12" fmla="*/ 1073004 w 2301384"/>
              <a:gd name="connsiteY12" fmla="*/ 2654489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1073004 w 2301384"/>
              <a:gd name="connsiteY12" fmla="*/ 2654489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912659 w 2301384"/>
              <a:gd name="connsiteY12" fmla="*/ 3077077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912659 w 2301384"/>
              <a:gd name="connsiteY12" fmla="*/ 3077077 h 3841844"/>
              <a:gd name="connsiteX13" fmla="*/ 1142957 w 2301384"/>
              <a:gd name="connsiteY13" fmla="*/ 3423754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912659 w 2301384"/>
              <a:gd name="connsiteY12" fmla="*/ 3077077 h 3841844"/>
              <a:gd name="connsiteX13" fmla="*/ 1142957 w 2301384"/>
              <a:gd name="connsiteY13" fmla="*/ 3423754 h 3841844"/>
              <a:gd name="connsiteX14" fmla="*/ 1217305 w 2301384"/>
              <a:gd name="connsiteY14" fmla="*/ 3501990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912659 w 2301384"/>
              <a:gd name="connsiteY12" fmla="*/ 3077077 h 3841844"/>
              <a:gd name="connsiteX13" fmla="*/ 1142957 w 2301384"/>
              <a:gd name="connsiteY13" fmla="*/ 3423754 h 3841844"/>
              <a:gd name="connsiteX14" fmla="*/ 1339136 w 2301384"/>
              <a:gd name="connsiteY14" fmla="*/ 3582536 h 3841844"/>
              <a:gd name="connsiteX15" fmla="*/ 1741744 w 2301384"/>
              <a:gd name="connsiteY15" fmla="*/ 3787252 h 3841844"/>
              <a:gd name="connsiteX16" fmla="*/ 2301302 w 2301384"/>
              <a:gd name="connsiteY16" fmla="*/ 3841844 h 3841844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295653 w 2301384"/>
              <a:gd name="connsiteY9" fmla="*/ 2394588 h 3841844"/>
              <a:gd name="connsiteX10" fmla="*/ 542744 w 2301384"/>
              <a:gd name="connsiteY10" fmla="*/ 2523594 h 3841844"/>
              <a:gd name="connsiteX11" fmla="*/ 704514 w 2301384"/>
              <a:gd name="connsiteY11" fmla="*/ 2906973 h 3841844"/>
              <a:gd name="connsiteX12" fmla="*/ 912659 w 2301384"/>
              <a:gd name="connsiteY12" fmla="*/ 3077077 h 3841844"/>
              <a:gd name="connsiteX13" fmla="*/ 1142957 w 2301384"/>
              <a:gd name="connsiteY13" fmla="*/ 3423754 h 3841844"/>
              <a:gd name="connsiteX14" fmla="*/ 1265646 w 2301384"/>
              <a:gd name="connsiteY14" fmla="*/ 3719064 h 3841844"/>
              <a:gd name="connsiteX15" fmla="*/ 1741744 w 2301384"/>
              <a:gd name="connsiteY15" fmla="*/ 3787252 h 3841844"/>
              <a:gd name="connsiteX16" fmla="*/ 2301302 w 2301384"/>
              <a:gd name="connsiteY16" fmla="*/ 3841844 h 3841844"/>
              <a:gd name="connsiteX0" fmla="*/ 840993 w 2301344"/>
              <a:gd name="connsiteY0" fmla="*/ 0 h 3990997"/>
              <a:gd name="connsiteX1" fmla="*/ 854641 w 2301344"/>
              <a:gd name="connsiteY1" fmla="*/ 655092 h 3990997"/>
              <a:gd name="connsiteX2" fmla="*/ 759106 w 2301344"/>
              <a:gd name="connsiteY2" fmla="*/ 941695 h 3990997"/>
              <a:gd name="connsiteX3" fmla="*/ 636276 w 2301344"/>
              <a:gd name="connsiteY3" fmla="*/ 1337480 h 3990997"/>
              <a:gd name="connsiteX4" fmla="*/ 431560 w 2301344"/>
              <a:gd name="connsiteY4" fmla="*/ 1460310 h 3990997"/>
              <a:gd name="connsiteX5" fmla="*/ 104014 w 2301344"/>
              <a:gd name="connsiteY5" fmla="*/ 1596788 h 3990997"/>
              <a:gd name="connsiteX6" fmla="*/ 144957 w 2301344"/>
              <a:gd name="connsiteY6" fmla="*/ 1719617 h 3990997"/>
              <a:gd name="connsiteX7" fmla="*/ 8478 w 2301344"/>
              <a:gd name="connsiteY7" fmla="*/ 1883391 h 3990997"/>
              <a:gd name="connsiteX8" fmla="*/ 28951 w 2301344"/>
              <a:gd name="connsiteY8" fmla="*/ 2292822 h 3990997"/>
              <a:gd name="connsiteX9" fmla="*/ 295653 w 2301344"/>
              <a:gd name="connsiteY9" fmla="*/ 2394588 h 3990997"/>
              <a:gd name="connsiteX10" fmla="*/ 542744 w 2301344"/>
              <a:gd name="connsiteY10" fmla="*/ 2523594 h 3990997"/>
              <a:gd name="connsiteX11" fmla="*/ 704514 w 2301344"/>
              <a:gd name="connsiteY11" fmla="*/ 2906973 h 3990997"/>
              <a:gd name="connsiteX12" fmla="*/ 912659 w 2301344"/>
              <a:gd name="connsiteY12" fmla="*/ 3077077 h 3990997"/>
              <a:gd name="connsiteX13" fmla="*/ 1142957 w 2301344"/>
              <a:gd name="connsiteY13" fmla="*/ 3423754 h 3990997"/>
              <a:gd name="connsiteX14" fmla="*/ 1265646 w 2301344"/>
              <a:gd name="connsiteY14" fmla="*/ 3719064 h 3990997"/>
              <a:gd name="connsiteX15" fmla="*/ 1334201 w 2301344"/>
              <a:gd name="connsiteY15" fmla="*/ 3982292 h 3990997"/>
              <a:gd name="connsiteX16" fmla="*/ 2301302 w 2301344"/>
              <a:gd name="connsiteY16" fmla="*/ 3841844 h 3990997"/>
              <a:gd name="connsiteX0" fmla="*/ 840993 w 1334201"/>
              <a:gd name="connsiteY0" fmla="*/ 0 h 3982292"/>
              <a:gd name="connsiteX1" fmla="*/ 854641 w 1334201"/>
              <a:gd name="connsiteY1" fmla="*/ 655092 h 3982292"/>
              <a:gd name="connsiteX2" fmla="*/ 759106 w 1334201"/>
              <a:gd name="connsiteY2" fmla="*/ 941695 h 3982292"/>
              <a:gd name="connsiteX3" fmla="*/ 636276 w 1334201"/>
              <a:gd name="connsiteY3" fmla="*/ 1337480 h 3982292"/>
              <a:gd name="connsiteX4" fmla="*/ 431560 w 1334201"/>
              <a:gd name="connsiteY4" fmla="*/ 1460310 h 3982292"/>
              <a:gd name="connsiteX5" fmla="*/ 104014 w 1334201"/>
              <a:gd name="connsiteY5" fmla="*/ 1596788 h 3982292"/>
              <a:gd name="connsiteX6" fmla="*/ 144957 w 1334201"/>
              <a:gd name="connsiteY6" fmla="*/ 1719617 h 3982292"/>
              <a:gd name="connsiteX7" fmla="*/ 8478 w 1334201"/>
              <a:gd name="connsiteY7" fmla="*/ 1883391 h 3982292"/>
              <a:gd name="connsiteX8" fmla="*/ 28951 w 1334201"/>
              <a:gd name="connsiteY8" fmla="*/ 2292822 h 3982292"/>
              <a:gd name="connsiteX9" fmla="*/ 295653 w 1334201"/>
              <a:gd name="connsiteY9" fmla="*/ 2394588 h 3982292"/>
              <a:gd name="connsiteX10" fmla="*/ 542744 w 1334201"/>
              <a:gd name="connsiteY10" fmla="*/ 2523594 h 3982292"/>
              <a:gd name="connsiteX11" fmla="*/ 704514 w 1334201"/>
              <a:gd name="connsiteY11" fmla="*/ 2906973 h 3982292"/>
              <a:gd name="connsiteX12" fmla="*/ 912659 w 1334201"/>
              <a:gd name="connsiteY12" fmla="*/ 3077077 h 3982292"/>
              <a:gd name="connsiteX13" fmla="*/ 1142957 w 1334201"/>
              <a:gd name="connsiteY13" fmla="*/ 3423754 h 3982292"/>
              <a:gd name="connsiteX14" fmla="*/ 1265646 w 1334201"/>
              <a:gd name="connsiteY14" fmla="*/ 3719064 h 3982292"/>
              <a:gd name="connsiteX15" fmla="*/ 1334201 w 1334201"/>
              <a:gd name="connsiteY15" fmla="*/ 3982292 h 3982292"/>
              <a:gd name="connsiteX0" fmla="*/ 840993 w 1467822"/>
              <a:gd name="connsiteY0" fmla="*/ 0 h 3923780"/>
              <a:gd name="connsiteX1" fmla="*/ 854641 w 1467822"/>
              <a:gd name="connsiteY1" fmla="*/ 655092 h 3923780"/>
              <a:gd name="connsiteX2" fmla="*/ 759106 w 1467822"/>
              <a:gd name="connsiteY2" fmla="*/ 941695 h 3923780"/>
              <a:gd name="connsiteX3" fmla="*/ 636276 w 1467822"/>
              <a:gd name="connsiteY3" fmla="*/ 1337480 h 3923780"/>
              <a:gd name="connsiteX4" fmla="*/ 431560 w 1467822"/>
              <a:gd name="connsiteY4" fmla="*/ 1460310 h 3923780"/>
              <a:gd name="connsiteX5" fmla="*/ 104014 w 1467822"/>
              <a:gd name="connsiteY5" fmla="*/ 1596788 h 3923780"/>
              <a:gd name="connsiteX6" fmla="*/ 144957 w 1467822"/>
              <a:gd name="connsiteY6" fmla="*/ 1719617 h 3923780"/>
              <a:gd name="connsiteX7" fmla="*/ 8478 w 1467822"/>
              <a:gd name="connsiteY7" fmla="*/ 1883391 h 3923780"/>
              <a:gd name="connsiteX8" fmla="*/ 28951 w 1467822"/>
              <a:gd name="connsiteY8" fmla="*/ 2292822 h 3923780"/>
              <a:gd name="connsiteX9" fmla="*/ 295653 w 1467822"/>
              <a:gd name="connsiteY9" fmla="*/ 2394588 h 3923780"/>
              <a:gd name="connsiteX10" fmla="*/ 542744 w 1467822"/>
              <a:gd name="connsiteY10" fmla="*/ 2523594 h 3923780"/>
              <a:gd name="connsiteX11" fmla="*/ 704514 w 1467822"/>
              <a:gd name="connsiteY11" fmla="*/ 2906973 h 3923780"/>
              <a:gd name="connsiteX12" fmla="*/ 912659 w 1467822"/>
              <a:gd name="connsiteY12" fmla="*/ 3077077 h 3923780"/>
              <a:gd name="connsiteX13" fmla="*/ 1142957 w 1467822"/>
              <a:gd name="connsiteY13" fmla="*/ 3423754 h 3923780"/>
              <a:gd name="connsiteX14" fmla="*/ 1265646 w 1467822"/>
              <a:gd name="connsiteY14" fmla="*/ 3719064 h 3923780"/>
              <a:gd name="connsiteX15" fmla="*/ 1467822 w 1467822"/>
              <a:gd name="connsiteY15" fmla="*/ 3923780 h 392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7822" h="3923780">
                <a:moveTo>
                  <a:pt x="840993" y="0"/>
                </a:moveTo>
                <a:cubicBezTo>
                  <a:pt x="777303" y="113731"/>
                  <a:pt x="977471" y="388961"/>
                  <a:pt x="854641" y="655092"/>
                </a:cubicBezTo>
                <a:cubicBezTo>
                  <a:pt x="818247" y="812041"/>
                  <a:pt x="884210" y="784746"/>
                  <a:pt x="759106" y="941695"/>
                </a:cubicBezTo>
                <a:cubicBezTo>
                  <a:pt x="686318" y="1037229"/>
                  <a:pt x="745458" y="1228298"/>
                  <a:pt x="636276" y="1337480"/>
                </a:cubicBezTo>
                <a:cubicBezTo>
                  <a:pt x="581685" y="1417092"/>
                  <a:pt x="520270" y="1417092"/>
                  <a:pt x="431560" y="1460310"/>
                </a:cubicBezTo>
                <a:cubicBezTo>
                  <a:pt x="342850" y="1503528"/>
                  <a:pt x="151781" y="1553570"/>
                  <a:pt x="104014" y="1596788"/>
                </a:cubicBezTo>
                <a:cubicBezTo>
                  <a:pt x="56247" y="1640006"/>
                  <a:pt x="142683" y="1655928"/>
                  <a:pt x="144957" y="1719617"/>
                </a:cubicBezTo>
                <a:cubicBezTo>
                  <a:pt x="147231" y="1783306"/>
                  <a:pt x="5066" y="1823114"/>
                  <a:pt x="8478" y="1883391"/>
                </a:cubicBezTo>
                <a:cubicBezTo>
                  <a:pt x="11890" y="1943668"/>
                  <a:pt x="-23366" y="2232545"/>
                  <a:pt x="28951" y="2292822"/>
                </a:cubicBezTo>
                <a:cubicBezTo>
                  <a:pt x="81268" y="2353099"/>
                  <a:pt x="210021" y="2356126"/>
                  <a:pt x="295653" y="2394588"/>
                </a:cubicBezTo>
                <a:cubicBezTo>
                  <a:pt x="381285" y="2433050"/>
                  <a:pt x="479055" y="2413275"/>
                  <a:pt x="542744" y="2523594"/>
                </a:cubicBezTo>
                <a:cubicBezTo>
                  <a:pt x="606433" y="2633913"/>
                  <a:pt x="652198" y="2806889"/>
                  <a:pt x="704514" y="2906973"/>
                </a:cubicBezTo>
                <a:cubicBezTo>
                  <a:pt x="756830" y="3007057"/>
                  <a:pt x="730689" y="3042958"/>
                  <a:pt x="912659" y="3077077"/>
                </a:cubicBezTo>
                <a:cubicBezTo>
                  <a:pt x="1094629" y="3274969"/>
                  <a:pt x="1084126" y="3316756"/>
                  <a:pt x="1142957" y="3423754"/>
                </a:cubicBezTo>
                <a:cubicBezTo>
                  <a:pt x="1201788" y="3530752"/>
                  <a:pt x="1165848" y="3658481"/>
                  <a:pt x="1265646" y="3719064"/>
                </a:cubicBezTo>
                <a:cubicBezTo>
                  <a:pt x="1420320" y="3771380"/>
                  <a:pt x="1317697" y="3868052"/>
                  <a:pt x="1467822" y="392378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59398" name="Text Box 20"/>
          <p:cNvSpPr txBox="1">
            <a:spLocks noChangeArrowheads="1"/>
          </p:cNvSpPr>
          <p:nvPr/>
        </p:nvSpPr>
        <p:spPr bwMode="auto">
          <a:xfrm>
            <a:off x="4383088" y="1616075"/>
            <a:ext cx="644525" cy="30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A 17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315913" y="4103688"/>
            <a:ext cx="1004887" cy="523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Sokolov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Nürnberg</a:t>
            </a:r>
          </a:p>
        </p:txBody>
      </p:sp>
      <p:sp>
        <p:nvSpPr>
          <p:cNvPr id="59400" name="Line 9"/>
          <p:cNvSpPr>
            <a:spLocks noChangeShapeType="1"/>
          </p:cNvSpPr>
          <p:nvPr/>
        </p:nvSpPr>
        <p:spPr bwMode="auto">
          <a:xfrm flipH="1" flipV="1">
            <a:off x="1995488" y="2362200"/>
            <a:ext cx="254000" cy="704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0" name="Volný tvar 19"/>
          <p:cNvSpPr/>
          <p:nvPr/>
        </p:nvSpPr>
        <p:spPr bwMode="auto">
          <a:xfrm>
            <a:off x="1354138" y="2895600"/>
            <a:ext cx="3752850" cy="1365250"/>
          </a:xfrm>
          <a:custGeom>
            <a:avLst/>
            <a:gdLst>
              <a:gd name="connsiteX0" fmla="*/ 0 w 3752603"/>
              <a:gd name="connsiteY0" fmla="*/ 1366347 h 1366347"/>
              <a:gd name="connsiteX1" fmla="*/ 581891 w 3752603"/>
              <a:gd name="connsiteY1" fmla="*/ 1128841 h 1366347"/>
              <a:gd name="connsiteX2" fmla="*/ 985652 w 3752603"/>
              <a:gd name="connsiteY2" fmla="*/ 962586 h 1366347"/>
              <a:gd name="connsiteX3" fmla="*/ 1389413 w 3752603"/>
              <a:gd name="connsiteY3" fmla="*/ 831957 h 1366347"/>
              <a:gd name="connsiteX4" fmla="*/ 1769424 w 3752603"/>
              <a:gd name="connsiteY4" fmla="*/ 594451 h 1366347"/>
              <a:gd name="connsiteX5" fmla="*/ 2256312 w 3752603"/>
              <a:gd name="connsiteY5" fmla="*/ 535074 h 1366347"/>
              <a:gd name="connsiteX6" fmla="*/ 2755076 w 3752603"/>
              <a:gd name="connsiteY6" fmla="*/ 511324 h 1366347"/>
              <a:gd name="connsiteX7" fmla="*/ 2861954 w 3752603"/>
              <a:gd name="connsiteY7" fmla="*/ 178815 h 1366347"/>
              <a:gd name="connsiteX8" fmla="*/ 3051959 w 3752603"/>
              <a:gd name="connsiteY8" fmla="*/ 12560 h 1366347"/>
              <a:gd name="connsiteX9" fmla="*/ 3752603 w 3752603"/>
              <a:gd name="connsiteY9" fmla="*/ 24435 h 136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2603" h="1366347">
                <a:moveTo>
                  <a:pt x="0" y="1366347"/>
                </a:moveTo>
                <a:lnTo>
                  <a:pt x="581891" y="1128841"/>
                </a:lnTo>
                <a:cubicBezTo>
                  <a:pt x="746166" y="1061548"/>
                  <a:pt x="851065" y="1012067"/>
                  <a:pt x="985652" y="962586"/>
                </a:cubicBezTo>
                <a:cubicBezTo>
                  <a:pt x="1120239" y="913105"/>
                  <a:pt x="1258784" y="893313"/>
                  <a:pt x="1389413" y="831957"/>
                </a:cubicBezTo>
                <a:cubicBezTo>
                  <a:pt x="1520042" y="770601"/>
                  <a:pt x="1624941" y="643931"/>
                  <a:pt x="1769424" y="594451"/>
                </a:cubicBezTo>
                <a:cubicBezTo>
                  <a:pt x="1913907" y="544970"/>
                  <a:pt x="2092037" y="548928"/>
                  <a:pt x="2256312" y="535074"/>
                </a:cubicBezTo>
                <a:cubicBezTo>
                  <a:pt x="2420587" y="521220"/>
                  <a:pt x="2654136" y="570700"/>
                  <a:pt x="2755076" y="511324"/>
                </a:cubicBezTo>
                <a:cubicBezTo>
                  <a:pt x="2856016" y="451947"/>
                  <a:pt x="2812474" y="261942"/>
                  <a:pt x="2861954" y="178815"/>
                </a:cubicBezTo>
                <a:cubicBezTo>
                  <a:pt x="2911434" y="95688"/>
                  <a:pt x="2903518" y="38290"/>
                  <a:pt x="3051959" y="12560"/>
                </a:cubicBezTo>
                <a:cubicBezTo>
                  <a:pt x="3200400" y="-13170"/>
                  <a:pt x="3476501" y="5632"/>
                  <a:pt x="3752603" y="2443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 smtClean="0">
              <a:ln w="38100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9402" name="Text Box 8"/>
          <p:cNvSpPr txBox="1">
            <a:spLocks noChangeArrowheads="1"/>
          </p:cNvSpPr>
          <p:nvPr/>
        </p:nvSpPr>
        <p:spPr bwMode="auto">
          <a:xfrm>
            <a:off x="1354138" y="2038350"/>
            <a:ext cx="1008062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Chemnitz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6686550" y="2916238"/>
            <a:ext cx="2141538" cy="319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smtClean="0">
                <a:solidFill>
                  <a:prstClr val="white"/>
                </a:solidFill>
              </a:rPr>
              <a:t>L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9404" name="TextovéPole 18"/>
          <p:cNvSpPr txBox="1">
            <a:spLocks noChangeArrowheads="1"/>
          </p:cNvSpPr>
          <p:nvPr/>
        </p:nvSpPr>
        <p:spPr bwMode="auto">
          <a:xfrm>
            <a:off x="6305550" y="4724400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pitchFamily="34" charset="0"/>
              </a:rPr>
              <a:t>Elbe River</a:t>
            </a:r>
          </a:p>
        </p:txBody>
      </p:sp>
      <p:sp>
        <p:nvSpPr>
          <p:cNvPr id="14" name="Volný tvar 13"/>
          <p:cNvSpPr/>
          <p:nvPr/>
        </p:nvSpPr>
        <p:spPr>
          <a:xfrm>
            <a:off x="5027613" y="1558925"/>
            <a:ext cx="2138362" cy="3660775"/>
          </a:xfrm>
          <a:custGeom>
            <a:avLst/>
            <a:gdLst>
              <a:gd name="connsiteX0" fmla="*/ 835133 w 3496446"/>
              <a:gd name="connsiteY0" fmla="*/ 0 h 3111689"/>
              <a:gd name="connsiteX1" fmla="*/ 98154 w 3496446"/>
              <a:gd name="connsiteY1" fmla="*/ 1596788 h 3111689"/>
              <a:gd name="connsiteX2" fmla="*/ 193688 w 3496446"/>
              <a:gd name="connsiteY2" fmla="*/ 2606722 h 3111689"/>
              <a:gd name="connsiteX3" fmla="*/ 1790476 w 3496446"/>
              <a:gd name="connsiteY3" fmla="*/ 3111689 h 3111689"/>
              <a:gd name="connsiteX4" fmla="*/ 1790476 w 3496446"/>
              <a:gd name="connsiteY4" fmla="*/ 3111689 h 3111689"/>
              <a:gd name="connsiteX5" fmla="*/ 2431921 w 3496446"/>
              <a:gd name="connsiteY5" fmla="*/ 1446662 h 3111689"/>
              <a:gd name="connsiteX6" fmla="*/ 3305378 w 3496446"/>
              <a:gd name="connsiteY6" fmla="*/ 1310185 h 3111689"/>
              <a:gd name="connsiteX7" fmla="*/ 3496446 w 3496446"/>
              <a:gd name="connsiteY7" fmla="*/ 2129050 h 3111689"/>
              <a:gd name="connsiteX0" fmla="*/ 836005 w 3497318"/>
              <a:gd name="connsiteY0" fmla="*/ 0 h 3111689"/>
              <a:gd name="connsiteX1" fmla="*/ 849653 w 3497318"/>
              <a:gd name="connsiteY1" fmla="*/ 655092 h 3111689"/>
              <a:gd name="connsiteX2" fmla="*/ 99026 w 3497318"/>
              <a:gd name="connsiteY2" fmla="*/ 1596788 h 3111689"/>
              <a:gd name="connsiteX3" fmla="*/ 194560 w 3497318"/>
              <a:gd name="connsiteY3" fmla="*/ 2606722 h 3111689"/>
              <a:gd name="connsiteX4" fmla="*/ 1791348 w 3497318"/>
              <a:gd name="connsiteY4" fmla="*/ 3111689 h 3111689"/>
              <a:gd name="connsiteX5" fmla="*/ 1791348 w 3497318"/>
              <a:gd name="connsiteY5" fmla="*/ 3111689 h 3111689"/>
              <a:gd name="connsiteX6" fmla="*/ 2432793 w 3497318"/>
              <a:gd name="connsiteY6" fmla="*/ 1446662 h 3111689"/>
              <a:gd name="connsiteX7" fmla="*/ 3306250 w 3497318"/>
              <a:gd name="connsiteY7" fmla="*/ 1310185 h 3111689"/>
              <a:gd name="connsiteX8" fmla="*/ 3497318 w 3497318"/>
              <a:gd name="connsiteY8" fmla="*/ 2129050 h 3111689"/>
              <a:gd name="connsiteX0" fmla="*/ 829957 w 3491270"/>
              <a:gd name="connsiteY0" fmla="*/ 0 h 3111689"/>
              <a:gd name="connsiteX1" fmla="*/ 843605 w 3491270"/>
              <a:gd name="connsiteY1" fmla="*/ 655092 h 3111689"/>
              <a:gd name="connsiteX2" fmla="*/ 748070 w 3491270"/>
              <a:gd name="connsiteY2" fmla="*/ 941695 h 3111689"/>
              <a:gd name="connsiteX3" fmla="*/ 92978 w 3491270"/>
              <a:gd name="connsiteY3" fmla="*/ 1596788 h 3111689"/>
              <a:gd name="connsiteX4" fmla="*/ 188512 w 3491270"/>
              <a:gd name="connsiteY4" fmla="*/ 2606722 h 3111689"/>
              <a:gd name="connsiteX5" fmla="*/ 1785300 w 3491270"/>
              <a:gd name="connsiteY5" fmla="*/ 3111689 h 3111689"/>
              <a:gd name="connsiteX6" fmla="*/ 1785300 w 3491270"/>
              <a:gd name="connsiteY6" fmla="*/ 3111689 h 3111689"/>
              <a:gd name="connsiteX7" fmla="*/ 2426745 w 3491270"/>
              <a:gd name="connsiteY7" fmla="*/ 1446662 h 3111689"/>
              <a:gd name="connsiteX8" fmla="*/ 3300202 w 3491270"/>
              <a:gd name="connsiteY8" fmla="*/ 1310185 h 3111689"/>
              <a:gd name="connsiteX9" fmla="*/ 3491270 w 3491270"/>
              <a:gd name="connsiteY9" fmla="*/ 2129050 h 3111689"/>
              <a:gd name="connsiteX0" fmla="*/ 822365 w 3483678"/>
              <a:gd name="connsiteY0" fmla="*/ 0 h 3111689"/>
              <a:gd name="connsiteX1" fmla="*/ 836013 w 3483678"/>
              <a:gd name="connsiteY1" fmla="*/ 655092 h 3111689"/>
              <a:gd name="connsiteX2" fmla="*/ 740478 w 3483678"/>
              <a:gd name="connsiteY2" fmla="*/ 941695 h 3111689"/>
              <a:gd name="connsiteX3" fmla="*/ 617648 w 3483678"/>
              <a:gd name="connsiteY3" fmla="*/ 1337480 h 3111689"/>
              <a:gd name="connsiteX4" fmla="*/ 85386 w 3483678"/>
              <a:gd name="connsiteY4" fmla="*/ 1596788 h 3111689"/>
              <a:gd name="connsiteX5" fmla="*/ 180920 w 3483678"/>
              <a:gd name="connsiteY5" fmla="*/ 2606722 h 3111689"/>
              <a:gd name="connsiteX6" fmla="*/ 1777708 w 3483678"/>
              <a:gd name="connsiteY6" fmla="*/ 3111689 h 3111689"/>
              <a:gd name="connsiteX7" fmla="*/ 1777708 w 3483678"/>
              <a:gd name="connsiteY7" fmla="*/ 3111689 h 3111689"/>
              <a:gd name="connsiteX8" fmla="*/ 2419153 w 3483678"/>
              <a:gd name="connsiteY8" fmla="*/ 1446662 h 3111689"/>
              <a:gd name="connsiteX9" fmla="*/ 3292610 w 3483678"/>
              <a:gd name="connsiteY9" fmla="*/ 1310185 h 3111689"/>
              <a:gd name="connsiteX10" fmla="*/ 3483678 w 3483678"/>
              <a:gd name="connsiteY10" fmla="*/ 2129050 h 3111689"/>
              <a:gd name="connsiteX0" fmla="*/ 810250 w 3471563"/>
              <a:gd name="connsiteY0" fmla="*/ 0 h 3111689"/>
              <a:gd name="connsiteX1" fmla="*/ 823898 w 3471563"/>
              <a:gd name="connsiteY1" fmla="*/ 655092 h 3111689"/>
              <a:gd name="connsiteX2" fmla="*/ 728363 w 3471563"/>
              <a:gd name="connsiteY2" fmla="*/ 941695 h 3111689"/>
              <a:gd name="connsiteX3" fmla="*/ 605533 w 3471563"/>
              <a:gd name="connsiteY3" fmla="*/ 1337480 h 3111689"/>
              <a:gd name="connsiteX4" fmla="*/ 400817 w 3471563"/>
              <a:gd name="connsiteY4" fmla="*/ 1460310 h 3111689"/>
              <a:gd name="connsiteX5" fmla="*/ 73271 w 3471563"/>
              <a:gd name="connsiteY5" fmla="*/ 1596788 h 3111689"/>
              <a:gd name="connsiteX6" fmla="*/ 168805 w 3471563"/>
              <a:gd name="connsiteY6" fmla="*/ 2606722 h 3111689"/>
              <a:gd name="connsiteX7" fmla="*/ 1765593 w 3471563"/>
              <a:gd name="connsiteY7" fmla="*/ 3111689 h 3111689"/>
              <a:gd name="connsiteX8" fmla="*/ 1765593 w 3471563"/>
              <a:gd name="connsiteY8" fmla="*/ 3111689 h 3111689"/>
              <a:gd name="connsiteX9" fmla="*/ 2407038 w 3471563"/>
              <a:gd name="connsiteY9" fmla="*/ 1446662 h 3111689"/>
              <a:gd name="connsiteX10" fmla="*/ 3280495 w 3471563"/>
              <a:gd name="connsiteY10" fmla="*/ 1310185 h 3111689"/>
              <a:gd name="connsiteX11" fmla="*/ 3471563 w 3471563"/>
              <a:gd name="connsiteY11" fmla="*/ 2129050 h 3111689"/>
              <a:gd name="connsiteX0" fmla="*/ 775475 w 3436788"/>
              <a:gd name="connsiteY0" fmla="*/ 0 h 3111689"/>
              <a:gd name="connsiteX1" fmla="*/ 789123 w 3436788"/>
              <a:gd name="connsiteY1" fmla="*/ 655092 h 3111689"/>
              <a:gd name="connsiteX2" fmla="*/ 693588 w 3436788"/>
              <a:gd name="connsiteY2" fmla="*/ 941695 h 3111689"/>
              <a:gd name="connsiteX3" fmla="*/ 570758 w 3436788"/>
              <a:gd name="connsiteY3" fmla="*/ 1337480 h 3111689"/>
              <a:gd name="connsiteX4" fmla="*/ 366042 w 3436788"/>
              <a:gd name="connsiteY4" fmla="*/ 1460310 h 3111689"/>
              <a:gd name="connsiteX5" fmla="*/ 38496 w 3436788"/>
              <a:gd name="connsiteY5" fmla="*/ 1596788 h 3111689"/>
              <a:gd name="connsiteX6" fmla="*/ 79439 w 3436788"/>
              <a:gd name="connsiteY6" fmla="*/ 1719617 h 3111689"/>
              <a:gd name="connsiteX7" fmla="*/ 134030 w 3436788"/>
              <a:gd name="connsiteY7" fmla="*/ 2606722 h 3111689"/>
              <a:gd name="connsiteX8" fmla="*/ 1730818 w 3436788"/>
              <a:gd name="connsiteY8" fmla="*/ 3111689 h 3111689"/>
              <a:gd name="connsiteX9" fmla="*/ 1730818 w 3436788"/>
              <a:gd name="connsiteY9" fmla="*/ 3111689 h 3111689"/>
              <a:gd name="connsiteX10" fmla="*/ 2372263 w 3436788"/>
              <a:gd name="connsiteY10" fmla="*/ 1446662 h 3111689"/>
              <a:gd name="connsiteX11" fmla="*/ 3245720 w 3436788"/>
              <a:gd name="connsiteY11" fmla="*/ 1310185 h 3111689"/>
              <a:gd name="connsiteX12" fmla="*/ 3436788 w 3436788"/>
              <a:gd name="connsiteY12" fmla="*/ 2129050 h 3111689"/>
              <a:gd name="connsiteX0" fmla="*/ 847321 w 3508634"/>
              <a:gd name="connsiteY0" fmla="*/ 0 h 3111689"/>
              <a:gd name="connsiteX1" fmla="*/ 860969 w 3508634"/>
              <a:gd name="connsiteY1" fmla="*/ 655092 h 3111689"/>
              <a:gd name="connsiteX2" fmla="*/ 765434 w 3508634"/>
              <a:gd name="connsiteY2" fmla="*/ 941695 h 3111689"/>
              <a:gd name="connsiteX3" fmla="*/ 642604 w 3508634"/>
              <a:gd name="connsiteY3" fmla="*/ 1337480 h 3111689"/>
              <a:gd name="connsiteX4" fmla="*/ 437888 w 3508634"/>
              <a:gd name="connsiteY4" fmla="*/ 1460310 h 3111689"/>
              <a:gd name="connsiteX5" fmla="*/ 110342 w 3508634"/>
              <a:gd name="connsiteY5" fmla="*/ 1596788 h 3111689"/>
              <a:gd name="connsiteX6" fmla="*/ 151285 w 3508634"/>
              <a:gd name="connsiteY6" fmla="*/ 1719617 h 3111689"/>
              <a:gd name="connsiteX7" fmla="*/ 14806 w 3508634"/>
              <a:gd name="connsiteY7" fmla="*/ 1883391 h 3111689"/>
              <a:gd name="connsiteX8" fmla="*/ 205876 w 3508634"/>
              <a:gd name="connsiteY8" fmla="*/ 2606722 h 3111689"/>
              <a:gd name="connsiteX9" fmla="*/ 1802664 w 3508634"/>
              <a:gd name="connsiteY9" fmla="*/ 3111689 h 3111689"/>
              <a:gd name="connsiteX10" fmla="*/ 1802664 w 3508634"/>
              <a:gd name="connsiteY10" fmla="*/ 3111689 h 3111689"/>
              <a:gd name="connsiteX11" fmla="*/ 2444109 w 3508634"/>
              <a:gd name="connsiteY11" fmla="*/ 1446662 h 3111689"/>
              <a:gd name="connsiteX12" fmla="*/ 3317566 w 3508634"/>
              <a:gd name="connsiteY12" fmla="*/ 1310185 h 3111689"/>
              <a:gd name="connsiteX13" fmla="*/ 3508634 w 3508634"/>
              <a:gd name="connsiteY13" fmla="*/ 2129050 h 3111689"/>
              <a:gd name="connsiteX0" fmla="*/ 852919 w 3514232"/>
              <a:gd name="connsiteY0" fmla="*/ 0 h 3111689"/>
              <a:gd name="connsiteX1" fmla="*/ 866567 w 3514232"/>
              <a:gd name="connsiteY1" fmla="*/ 655092 h 3111689"/>
              <a:gd name="connsiteX2" fmla="*/ 771032 w 3514232"/>
              <a:gd name="connsiteY2" fmla="*/ 941695 h 3111689"/>
              <a:gd name="connsiteX3" fmla="*/ 648202 w 3514232"/>
              <a:gd name="connsiteY3" fmla="*/ 1337480 h 3111689"/>
              <a:gd name="connsiteX4" fmla="*/ 443486 w 3514232"/>
              <a:gd name="connsiteY4" fmla="*/ 1460310 h 3111689"/>
              <a:gd name="connsiteX5" fmla="*/ 115940 w 3514232"/>
              <a:gd name="connsiteY5" fmla="*/ 1596788 h 3111689"/>
              <a:gd name="connsiteX6" fmla="*/ 156883 w 3514232"/>
              <a:gd name="connsiteY6" fmla="*/ 1719617 h 3111689"/>
              <a:gd name="connsiteX7" fmla="*/ 20404 w 3514232"/>
              <a:gd name="connsiteY7" fmla="*/ 1883391 h 3111689"/>
              <a:gd name="connsiteX8" fmla="*/ 197826 w 3514232"/>
              <a:gd name="connsiteY8" fmla="*/ 2647666 h 3111689"/>
              <a:gd name="connsiteX9" fmla="*/ 1808262 w 3514232"/>
              <a:gd name="connsiteY9" fmla="*/ 3111689 h 3111689"/>
              <a:gd name="connsiteX10" fmla="*/ 1808262 w 3514232"/>
              <a:gd name="connsiteY10" fmla="*/ 3111689 h 3111689"/>
              <a:gd name="connsiteX11" fmla="*/ 2449707 w 3514232"/>
              <a:gd name="connsiteY11" fmla="*/ 1446662 h 3111689"/>
              <a:gd name="connsiteX12" fmla="*/ 3323164 w 3514232"/>
              <a:gd name="connsiteY12" fmla="*/ 1310185 h 3111689"/>
              <a:gd name="connsiteX13" fmla="*/ 3514232 w 3514232"/>
              <a:gd name="connsiteY13" fmla="*/ 2129050 h 3111689"/>
              <a:gd name="connsiteX0" fmla="*/ 832919 w 3494232"/>
              <a:gd name="connsiteY0" fmla="*/ 0 h 3111689"/>
              <a:gd name="connsiteX1" fmla="*/ 846567 w 3494232"/>
              <a:gd name="connsiteY1" fmla="*/ 655092 h 3111689"/>
              <a:gd name="connsiteX2" fmla="*/ 751032 w 3494232"/>
              <a:gd name="connsiteY2" fmla="*/ 941695 h 3111689"/>
              <a:gd name="connsiteX3" fmla="*/ 628202 w 3494232"/>
              <a:gd name="connsiteY3" fmla="*/ 1337480 h 3111689"/>
              <a:gd name="connsiteX4" fmla="*/ 423486 w 3494232"/>
              <a:gd name="connsiteY4" fmla="*/ 1460310 h 3111689"/>
              <a:gd name="connsiteX5" fmla="*/ 95940 w 3494232"/>
              <a:gd name="connsiteY5" fmla="*/ 1596788 h 3111689"/>
              <a:gd name="connsiteX6" fmla="*/ 136883 w 3494232"/>
              <a:gd name="connsiteY6" fmla="*/ 1719617 h 3111689"/>
              <a:gd name="connsiteX7" fmla="*/ 404 w 3494232"/>
              <a:gd name="connsiteY7" fmla="*/ 1883391 h 3111689"/>
              <a:gd name="connsiteX8" fmla="*/ 177826 w 3494232"/>
              <a:gd name="connsiteY8" fmla="*/ 2647666 h 3111689"/>
              <a:gd name="connsiteX9" fmla="*/ 696440 w 3494232"/>
              <a:gd name="connsiteY9" fmla="*/ 2906973 h 3111689"/>
              <a:gd name="connsiteX10" fmla="*/ 1788262 w 3494232"/>
              <a:gd name="connsiteY10" fmla="*/ 3111689 h 3111689"/>
              <a:gd name="connsiteX11" fmla="*/ 1788262 w 3494232"/>
              <a:gd name="connsiteY11" fmla="*/ 3111689 h 3111689"/>
              <a:gd name="connsiteX12" fmla="*/ 2429707 w 3494232"/>
              <a:gd name="connsiteY12" fmla="*/ 1446662 h 3111689"/>
              <a:gd name="connsiteX13" fmla="*/ 3303164 w 3494232"/>
              <a:gd name="connsiteY13" fmla="*/ 1310185 h 3111689"/>
              <a:gd name="connsiteX14" fmla="*/ 3494232 w 3494232"/>
              <a:gd name="connsiteY14" fmla="*/ 2129050 h 3111689"/>
              <a:gd name="connsiteX0" fmla="*/ 832919 w 3494232"/>
              <a:gd name="connsiteY0" fmla="*/ 0 h 3174730"/>
              <a:gd name="connsiteX1" fmla="*/ 846567 w 3494232"/>
              <a:gd name="connsiteY1" fmla="*/ 655092 h 3174730"/>
              <a:gd name="connsiteX2" fmla="*/ 751032 w 3494232"/>
              <a:gd name="connsiteY2" fmla="*/ 941695 h 3174730"/>
              <a:gd name="connsiteX3" fmla="*/ 628202 w 3494232"/>
              <a:gd name="connsiteY3" fmla="*/ 1337480 h 3174730"/>
              <a:gd name="connsiteX4" fmla="*/ 423486 w 3494232"/>
              <a:gd name="connsiteY4" fmla="*/ 1460310 h 3174730"/>
              <a:gd name="connsiteX5" fmla="*/ 95940 w 3494232"/>
              <a:gd name="connsiteY5" fmla="*/ 1596788 h 3174730"/>
              <a:gd name="connsiteX6" fmla="*/ 136883 w 3494232"/>
              <a:gd name="connsiteY6" fmla="*/ 1719617 h 3174730"/>
              <a:gd name="connsiteX7" fmla="*/ 404 w 3494232"/>
              <a:gd name="connsiteY7" fmla="*/ 1883391 h 3174730"/>
              <a:gd name="connsiteX8" fmla="*/ 177826 w 3494232"/>
              <a:gd name="connsiteY8" fmla="*/ 2647666 h 3174730"/>
              <a:gd name="connsiteX9" fmla="*/ 696440 w 3494232"/>
              <a:gd name="connsiteY9" fmla="*/ 2906973 h 3174730"/>
              <a:gd name="connsiteX10" fmla="*/ 778327 w 3494232"/>
              <a:gd name="connsiteY10" fmla="*/ 3166280 h 3174730"/>
              <a:gd name="connsiteX11" fmla="*/ 1788262 w 3494232"/>
              <a:gd name="connsiteY11" fmla="*/ 3111689 h 3174730"/>
              <a:gd name="connsiteX12" fmla="*/ 1788262 w 3494232"/>
              <a:gd name="connsiteY12" fmla="*/ 3111689 h 3174730"/>
              <a:gd name="connsiteX13" fmla="*/ 2429707 w 3494232"/>
              <a:gd name="connsiteY13" fmla="*/ 1446662 h 3174730"/>
              <a:gd name="connsiteX14" fmla="*/ 3303164 w 3494232"/>
              <a:gd name="connsiteY14" fmla="*/ 1310185 h 3174730"/>
              <a:gd name="connsiteX15" fmla="*/ 3494232 w 3494232"/>
              <a:gd name="connsiteY15" fmla="*/ 2129050 h 3174730"/>
              <a:gd name="connsiteX0" fmla="*/ 832919 w 3494232"/>
              <a:gd name="connsiteY0" fmla="*/ 0 h 3243592"/>
              <a:gd name="connsiteX1" fmla="*/ 846567 w 3494232"/>
              <a:gd name="connsiteY1" fmla="*/ 655092 h 3243592"/>
              <a:gd name="connsiteX2" fmla="*/ 751032 w 3494232"/>
              <a:gd name="connsiteY2" fmla="*/ 941695 h 3243592"/>
              <a:gd name="connsiteX3" fmla="*/ 628202 w 3494232"/>
              <a:gd name="connsiteY3" fmla="*/ 1337480 h 3243592"/>
              <a:gd name="connsiteX4" fmla="*/ 423486 w 3494232"/>
              <a:gd name="connsiteY4" fmla="*/ 1460310 h 3243592"/>
              <a:gd name="connsiteX5" fmla="*/ 95940 w 3494232"/>
              <a:gd name="connsiteY5" fmla="*/ 1596788 h 3243592"/>
              <a:gd name="connsiteX6" fmla="*/ 136883 w 3494232"/>
              <a:gd name="connsiteY6" fmla="*/ 1719617 h 3243592"/>
              <a:gd name="connsiteX7" fmla="*/ 404 w 3494232"/>
              <a:gd name="connsiteY7" fmla="*/ 1883391 h 3243592"/>
              <a:gd name="connsiteX8" fmla="*/ 177826 w 3494232"/>
              <a:gd name="connsiteY8" fmla="*/ 2647666 h 3243592"/>
              <a:gd name="connsiteX9" fmla="*/ 696440 w 3494232"/>
              <a:gd name="connsiteY9" fmla="*/ 2906973 h 3243592"/>
              <a:gd name="connsiteX10" fmla="*/ 778327 w 3494232"/>
              <a:gd name="connsiteY10" fmla="*/ 3166280 h 3243592"/>
              <a:gd name="connsiteX11" fmla="*/ 1788262 w 3494232"/>
              <a:gd name="connsiteY11" fmla="*/ 3111689 h 3243592"/>
              <a:gd name="connsiteX12" fmla="*/ 1788262 w 3494232"/>
              <a:gd name="connsiteY12" fmla="*/ 3111689 h 3243592"/>
              <a:gd name="connsiteX13" fmla="*/ 2429707 w 3494232"/>
              <a:gd name="connsiteY13" fmla="*/ 1446662 h 3243592"/>
              <a:gd name="connsiteX14" fmla="*/ 3303164 w 3494232"/>
              <a:gd name="connsiteY14" fmla="*/ 1310185 h 3243592"/>
              <a:gd name="connsiteX15" fmla="*/ 3494232 w 3494232"/>
              <a:gd name="connsiteY15" fmla="*/ 2129050 h 3243592"/>
              <a:gd name="connsiteX0" fmla="*/ 832919 w 3494232"/>
              <a:gd name="connsiteY0" fmla="*/ 0 h 3821372"/>
              <a:gd name="connsiteX1" fmla="*/ 846567 w 3494232"/>
              <a:gd name="connsiteY1" fmla="*/ 655092 h 3821372"/>
              <a:gd name="connsiteX2" fmla="*/ 751032 w 3494232"/>
              <a:gd name="connsiteY2" fmla="*/ 941695 h 3821372"/>
              <a:gd name="connsiteX3" fmla="*/ 628202 w 3494232"/>
              <a:gd name="connsiteY3" fmla="*/ 1337480 h 3821372"/>
              <a:gd name="connsiteX4" fmla="*/ 423486 w 3494232"/>
              <a:gd name="connsiteY4" fmla="*/ 1460310 h 3821372"/>
              <a:gd name="connsiteX5" fmla="*/ 95940 w 3494232"/>
              <a:gd name="connsiteY5" fmla="*/ 1596788 h 3821372"/>
              <a:gd name="connsiteX6" fmla="*/ 136883 w 3494232"/>
              <a:gd name="connsiteY6" fmla="*/ 1719617 h 3821372"/>
              <a:gd name="connsiteX7" fmla="*/ 404 w 3494232"/>
              <a:gd name="connsiteY7" fmla="*/ 1883391 h 3821372"/>
              <a:gd name="connsiteX8" fmla="*/ 177826 w 3494232"/>
              <a:gd name="connsiteY8" fmla="*/ 2647666 h 3821372"/>
              <a:gd name="connsiteX9" fmla="*/ 696440 w 3494232"/>
              <a:gd name="connsiteY9" fmla="*/ 2906973 h 3821372"/>
              <a:gd name="connsiteX10" fmla="*/ 778327 w 3494232"/>
              <a:gd name="connsiteY10" fmla="*/ 3166280 h 3821372"/>
              <a:gd name="connsiteX11" fmla="*/ 1788262 w 3494232"/>
              <a:gd name="connsiteY11" fmla="*/ 3111689 h 3821372"/>
              <a:gd name="connsiteX12" fmla="*/ 1105874 w 3494232"/>
              <a:gd name="connsiteY12" fmla="*/ 3821372 h 3821372"/>
              <a:gd name="connsiteX13" fmla="*/ 2429707 w 3494232"/>
              <a:gd name="connsiteY13" fmla="*/ 1446662 h 3821372"/>
              <a:gd name="connsiteX14" fmla="*/ 3303164 w 3494232"/>
              <a:gd name="connsiteY14" fmla="*/ 1310185 h 3821372"/>
              <a:gd name="connsiteX15" fmla="*/ 3494232 w 3494232"/>
              <a:gd name="connsiteY15" fmla="*/ 2129050 h 3821372"/>
              <a:gd name="connsiteX0" fmla="*/ 832919 w 3303164"/>
              <a:gd name="connsiteY0" fmla="*/ 0 h 3821372"/>
              <a:gd name="connsiteX1" fmla="*/ 846567 w 3303164"/>
              <a:gd name="connsiteY1" fmla="*/ 655092 h 3821372"/>
              <a:gd name="connsiteX2" fmla="*/ 751032 w 3303164"/>
              <a:gd name="connsiteY2" fmla="*/ 941695 h 3821372"/>
              <a:gd name="connsiteX3" fmla="*/ 628202 w 3303164"/>
              <a:gd name="connsiteY3" fmla="*/ 1337480 h 3821372"/>
              <a:gd name="connsiteX4" fmla="*/ 423486 w 3303164"/>
              <a:gd name="connsiteY4" fmla="*/ 1460310 h 3821372"/>
              <a:gd name="connsiteX5" fmla="*/ 95940 w 3303164"/>
              <a:gd name="connsiteY5" fmla="*/ 1596788 h 3821372"/>
              <a:gd name="connsiteX6" fmla="*/ 136883 w 3303164"/>
              <a:gd name="connsiteY6" fmla="*/ 1719617 h 3821372"/>
              <a:gd name="connsiteX7" fmla="*/ 404 w 3303164"/>
              <a:gd name="connsiteY7" fmla="*/ 1883391 h 3821372"/>
              <a:gd name="connsiteX8" fmla="*/ 177826 w 3303164"/>
              <a:gd name="connsiteY8" fmla="*/ 2647666 h 3821372"/>
              <a:gd name="connsiteX9" fmla="*/ 696440 w 3303164"/>
              <a:gd name="connsiteY9" fmla="*/ 2906973 h 3821372"/>
              <a:gd name="connsiteX10" fmla="*/ 778327 w 3303164"/>
              <a:gd name="connsiteY10" fmla="*/ 3166280 h 3821372"/>
              <a:gd name="connsiteX11" fmla="*/ 1788262 w 3303164"/>
              <a:gd name="connsiteY11" fmla="*/ 3111689 h 3821372"/>
              <a:gd name="connsiteX12" fmla="*/ 1105874 w 3303164"/>
              <a:gd name="connsiteY12" fmla="*/ 3821372 h 3821372"/>
              <a:gd name="connsiteX13" fmla="*/ 2429707 w 3303164"/>
              <a:gd name="connsiteY13" fmla="*/ 1446662 h 3821372"/>
              <a:gd name="connsiteX14" fmla="*/ 3303164 w 3303164"/>
              <a:gd name="connsiteY14" fmla="*/ 1310185 h 3821372"/>
              <a:gd name="connsiteX0" fmla="*/ 832919 w 2429707"/>
              <a:gd name="connsiteY0" fmla="*/ 0 h 3821372"/>
              <a:gd name="connsiteX1" fmla="*/ 846567 w 2429707"/>
              <a:gd name="connsiteY1" fmla="*/ 655092 h 3821372"/>
              <a:gd name="connsiteX2" fmla="*/ 751032 w 2429707"/>
              <a:gd name="connsiteY2" fmla="*/ 941695 h 3821372"/>
              <a:gd name="connsiteX3" fmla="*/ 628202 w 2429707"/>
              <a:gd name="connsiteY3" fmla="*/ 1337480 h 3821372"/>
              <a:gd name="connsiteX4" fmla="*/ 423486 w 2429707"/>
              <a:gd name="connsiteY4" fmla="*/ 1460310 h 3821372"/>
              <a:gd name="connsiteX5" fmla="*/ 95940 w 2429707"/>
              <a:gd name="connsiteY5" fmla="*/ 1596788 h 3821372"/>
              <a:gd name="connsiteX6" fmla="*/ 136883 w 2429707"/>
              <a:gd name="connsiteY6" fmla="*/ 1719617 h 3821372"/>
              <a:gd name="connsiteX7" fmla="*/ 404 w 2429707"/>
              <a:gd name="connsiteY7" fmla="*/ 1883391 h 3821372"/>
              <a:gd name="connsiteX8" fmla="*/ 177826 w 2429707"/>
              <a:gd name="connsiteY8" fmla="*/ 2647666 h 3821372"/>
              <a:gd name="connsiteX9" fmla="*/ 696440 w 2429707"/>
              <a:gd name="connsiteY9" fmla="*/ 2906973 h 3821372"/>
              <a:gd name="connsiteX10" fmla="*/ 778327 w 2429707"/>
              <a:gd name="connsiteY10" fmla="*/ 3166280 h 3821372"/>
              <a:gd name="connsiteX11" fmla="*/ 1788262 w 2429707"/>
              <a:gd name="connsiteY11" fmla="*/ 3111689 h 3821372"/>
              <a:gd name="connsiteX12" fmla="*/ 1105874 w 2429707"/>
              <a:gd name="connsiteY12" fmla="*/ 3821372 h 3821372"/>
              <a:gd name="connsiteX13" fmla="*/ 2429707 w 2429707"/>
              <a:gd name="connsiteY13" fmla="*/ 1446662 h 3821372"/>
              <a:gd name="connsiteX0" fmla="*/ 832919 w 1792325"/>
              <a:gd name="connsiteY0" fmla="*/ 0 h 3821372"/>
              <a:gd name="connsiteX1" fmla="*/ 846567 w 1792325"/>
              <a:gd name="connsiteY1" fmla="*/ 655092 h 3821372"/>
              <a:gd name="connsiteX2" fmla="*/ 751032 w 1792325"/>
              <a:gd name="connsiteY2" fmla="*/ 941695 h 3821372"/>
              <a:gd name="connsiteX3" fmla="*/ 628202 w 1792325"/>
              <a:gd name="connsiteY3" fmla="*/ 1337480 h 3821372"/>
              <a:gd name="connsiteX4" fmla="*/ 423486 w 1792325"/>
              <a:gd name="connsiteY4" fmla="*/ 1460310 h 3821372"/>
              <a:gd name="connsiteX5" fmla="*/ 95940 w 1792325"/>
              <a:gd name="connsiteY5" fmla="*/ 1596788 h 3821372"/>
              <a:gd name="connsiteX6" fmla="*/ 136883 w 1792325"/>
              <a:gd name="connsiteY6" fmla="*/ 1719617 h 3821372"/>
              <a:gd name="connsiteX7" fmla="*/ 404 w 1792325"/>
              <a:gd name="connsiteY7" fmla="*/ 1883391 h 3821372"/>
              <a:gd name="connsiteX8" fmla="*/ 177826 w 1792325"/>
              <a:gd name="connsiteY8" fmla="*/ 2647666 h 3821372"/>
              <a:gd name="connsiteX9" fmla="*/ 696440 w 1792325"/>
              <a:gd name="connsiteY9" fmla="*/ 2906973 h 3821372"/>
              <a:gd name="connsiteX10" fmla="*/ 778327 w 1792325"/>
              <a:gd name="connsiteY10" fmla="*/ 3166280 h 3821372"/>
              <a:gd name="connsiteX11" fmla="*/ 1788262 w 1792325"/>
              <a:gd name="connsiteY11" fmla="*/ 3111689 h 3821372"/>
              <a:gd name="connsiteX12" fmla="*/ 1105874 w 1792325"/>
              <a:gd name="connsiteY12" fmla="*/ 3821372 h 3821372"/>
              <a:gd name="connsiteX0" fmla="*/ 832919 w 1205057"/>
              <a:gd name="connsiteY0" fmla="*/ 0 h 3821372"/>
              <a:gd name="connsiteX1" fmla="*/ 846567 w 1205057"/>
              <a:gd name="connsiteY1" fmla="*/ 655092 h 3821372"/>
              <a:gd name="connsiteX2" fmla="*/ 751032 w 1205057"/>
              <a:gd name="connsiteY2" fmla="*/ 941695 h 3821372"/>
              <a:gd name="connsiteX3" fmla="*/ 628202 w 1205057"/>
              <a:gd name="connsiteY3" fmla="*/ 1337480 h 3821372"/>
              <a:gd name="connsiteX4" fmla="*/ 423486 w 1205057"/>
              <a:gd name="connsiteY4" fmla="*/ 1460310 h 3821372"/>
              <a:gd name="connsiteX5" fmla="*/ 95940 w 1205057"/>
              <a:gd name="connsiteY5" fmla="*/ 1596788 h 3821372"/>
              <a:gd name="connsiteX6" fmla="*/ 136883 w 1205057"/>
              <a:gd name="connsiteY6" fmla="*/ 1719617 h 3821372"/>
              <a:gd name="connsiteX7" fmla="*/ 404 w 1205057"/>
              <a:gd name="connsiteY7" fmla="*/ 1883391 h 3821372"/>
              <a:gd name="connsiteX8" fmla="*/ 177826 w 1205057"/>
              <a:gd name="connsiteY8" fmla="*/ 2647666 h 3821372"/>
              <a:gd name="connsiteX9" fmla="*/ 696440 w 1205057"/>
              <a:gd name="connsiteY9" fmla="*/ 2906973 h 3821372"/>
              <a:gd name="connsiteX10" fmla="*/ 778327 w 1205057"/>
              <a:gd name="connsiteY10" fmla="*/ 3166280 h 3821372"/>
              <a:gd name="connsiteX11" fmla="*/ 1051282 w 1205057"/>
              <a:gd name="connsiteY11" fmla="*/ 3384645 h 3821372"/>
              <a:gd name="connsiteX12" fmla="*/ 1105874 w 1205057"/>
              <a:gd name="connsiteY12" fmla="*/ 3821372 h 3821372"/>
              <a:gd name="connsiteX0" fmla="*/ 832919 w 1205057"/>
              <a:gd name="connsiteY0" fmla="*/ 0 h 3889611"/>
              <a:gd name="connsiteX1" fmla="*/ 846567 w 1205057"/>
              <a:gd name="connsiteY1" fmla="*/ 655092 h 3889611"/>
              <a:gd name="connsiteX2" fmla="*/ 751032 w 1205057"/>
              <a:gd name="connsiteY2" fmla="*/ 941695 h 3889611"/>
              <a:gd name="connsiteX3" fmla="*/ 628202 w 1205057"/>
              <a:gd name="connsiteY3" fmla="*/ 1337480 h 3889611"/>
              <a:gd name="connsiteX4" fmla="*/ 423486 w 1205057"/>
              <a:gd name="connsiteY4" fmla="*/ 1460310 h 3889611"/>
              <a:gd name="connsiteX5" fmla="*/ 95940 w 1205057"/>
              <a:gd name="connsiteY5" fmla="*/ 1596788 h 3889611"/>
              <a:gd name="connsiteX6" fmla="*/ 136883 w 1205057"/>
              <a:gd name="connsiteY6" fmla="*/ 1719617 h 3889611"/>
              <a:gd name="connsiteX7" fmla="*/ 404 w 1205057"/>
              <a:gd name="connsiteY7" fmla="*/ 1883391 h 3889611"/>
              <a:gd name="connsiteX8" fmla="*/ 177826 w 1205057"/>
              <a:gd name="connsiteY8" fmla="*/ 2647666 h 3889611"/>
              <a:gd name="connsiteX9" fmla="*/ 696440 w 1205057"/>
              <a:gd name="connsiteY9" fmla="*/ 2906973 h 3889611"/>
              <a:gd name="connsiteX10" fmla="*/ 778327 w 1205057"/>
              <a:gd name="connsiteY10" fmla="*/ 3166280 h 3889611"/>
              <a:gd name="connsiteX11" fmla="*/ 1051282 w 1205057"/>
              <a:gd name="connsiteY11" fmla="*/ 3384645 h 3889611"/>
              <a:gd name="connsiteX12" fmla="*/ 1105874 w 1205057"/>
              <a:gd name="connsiteY12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177826 w 1105874"/>
              <a:gd name="connsiteY8" fmla="*/ 2647666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1051282 w 1105874"/>
              <a:gd name="connsiteY11" fmla="*/ 3384645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177826 w 1105874"/>
              <a:gd name="connsiteY8" fmla="*/ 2647666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955748 w 1105874"/>
              <a:gd name="connsiteY11" fmla="*/ 3234519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32919 w 1105874"/>
              <a:gd name="connsiteY0" fmla="*/ 0 h 3889611"/>
              <a:gd name="connsiteX1" fmla="*/ 846567 w 1105874"/>
              <a:gd name="connsiteY1" fmla="*/ 655092 h 3889611"/>
              <a:gd name="connsiteX2" fmla="*/ 751032 w 1105874"/>
              <a:gd name="connsiteY2" fmla="*/ 941695 h 3889611"/>
              <a:gd name="connsiteX3" fmla="*/ 628202 w 1105874"/>
              <a:gd name="connsiteY3" fmla="*/ 1337480 h 3889611"/>
              <a:gd name="connsiteX4" fmla="*/ 423486 w 1105874"/>
              <a:gd name="connsiteY4" fmla="*/ 1460310 h 3889611"/>
              <a:gd name="connsiteX5" fmla="*/ 95940 w 1105874"/>
              <a:gd name="connsiteY5" fmla="*/ 1596788 h 3889611"/>
              <a:gd name="connsiteX6" fmla="*/ 136883 w 1105874"/>
              <a:gd name="connsiteY6" fmla="*/ 1719617 h 3889611"/>
              <a:gd name="connsiteX7" fmla="*/ 404 w 1105874"/>
              <a:gd name="connsiteY7" fmla="*/ 1883391 h 3889611"/>
              <a:gd name="connsiteX8" fmla="*/ 314304 w 1105874"/>
              <a:gd name="connsiteY8" fmla="*/ 2245057 h 3889611"/>
              <a:gd name="connsiteX9" fmla="*/ 696440 w 1105874"/>
              <a:gd name="connsiteY9" fmla="*/ 2906973 h 3889611"/>
              <a:gd name="connsiteX10" fmla="*/ 778327 w 1105874"/>
              <a:gd name="connsiteY10" fmla="*/ 3166280 h 3889611"/>
              <a:gd name="connsiteX11" fmla="*/ 955748 w 1105874"/>
              <a:gd name="connsiteY11" fmla="*/ 3234519 h 3889611"/>
              <a:gd name="connsiteX12" fmla="*/ 1010340 w 1105874"/>
              <a:gd name="connsiteY12" fmla="*/ 3425587 h 3889611"/>
              <a:gd name="connsiteX13" fmla="*/ 1105874 w 1105874"/>
              <a:gd name="connsiteY13" fmla="*/ 3889611 h 3889611"/>
              <a:gd name="connsiteX0" fmla="*/ 840993 w 1113948"/>
              <a:gd name="connsiteY0" fmla="*/ 0 h 3889611"/>
              <a:gd name="connsiteX1" fmla="*/ 854641 w 1113948"/>
              <a:gd name="connsiteY1" fmla="*/ 655092 h 3889611"/>
              <a:gd name="connsiteX2" fmla="*/ 759106 w 1113948"/>
              <a:gd name="connsiteY2" fmla="*/ 941695 h 3889611"/>
              <a:gd name="connsiteX3" fmla="*/ 636276 w 1113948"/>
              <a:gd name="connsiteY3" fmla="*/ 1337480 h 3889611"/>
              <a:gd name="connsiteX4" fmla="*/ 431560 w 1113948"/>
              <a:gd name="connsiteY4" fmla="*/ 1460310 h 3889611"/>
              <a:gd name="connsiteX5" fmla="*/ 104014 w 1113948"/>
              <a:gd name="connsiteY5" fmla="*/ 1596788 h 3889611"/>
              <a:gd name="connsiteX6" fmla="*/ 144957 w 1113948"/>
              <a:gd name="connsiteY6" fmla="*/ 1719617 h 3889611"/>
              <a:gd name="connsiteX7" fmla="*/ 8478 w 1113948"/>
              <a:gd name="connsiteY7" fmla="*/ 1883391 h 3889611"/>
              <a:gd name="connsiteX8" fmla="*/ 28951 w 1113948"/>
              <a:gd name="connsiteY8" fmla="*/ 2292822 h 3889611"/>
              <a:gd name="connsiteX9" fmla="*/ 322378 w 1113948"/>
              <a:gd name="connsiteY9" fmla="*/ 2245057 h 3889611"/>
              <a:gd name="connsiteX10" fmla="*/ 704514 w 1113948"/>
              <a:gd name="connsiteY10" fmla="*/ 2906973 h 3889611"/>
              <a:gd name="connsiteX11" fmla="*/ 786401 w 1113948"/>
              <a:gd name="connsiteY11" fmla="*/ 3166280 h 3889611"/>
              <a:gd name="connsiteX12" fmla="*/ 963822 w 1113948"/>
              <a:gd name="connsiteY12" fmla="*/ 3234519 h 3889611"/>
              <a:gd name="connsiteX13" fmla="*/ 1018414 w 1113948"/>
              <a:gd name="connsiteY13" fmla="*/ 3425587 h 3889611"/>
              <a:gd name="connsiteX14" fmla="*/ 1113948 w 1113948"/>
              <a:gd name="connsiteY14" fmla="*/ 3889611 h 3889611"/>
              <a:gd name="connsiteX0" fmla="*/ 840993 w 1113948"/>
              <a:gd name="connsiteY0" fmla="*/ 0 h 3889611"/>
              <a:gd name="connsiteX1" fmla="*/ 854641 w 1113948"/>
              <a:gd name="connsiteY1" fmla="*/ 655092 h 3889611"/>
              <a:gd name="connsiteX2" fmla="*/ 759106 w 1113948"/>
              <a:gd name="connsiteY2" fmla="*/ 941695 h 3889611"/>
              <a:gd name="connsiteX3" fmla="*/ 636276 w 1113948"/>
              <a:gd name="connsiteY3" fmla="*/ 1337480 h 3889611"/>
              <a:gd name="connsiteX4" fmla="*/ 431560 w 1113948"/>
              <a:gd name="connsiteY4" fmla="*/ 1460310 h 3889611"/>
              <a:gd name="connsiteX5" fmla="*/ 104014 w 1113948"/>
              <a:gd name="connsiteY5" fmla="*/ 1596788 h 3889611"/>
              <a:gd name="connsiteX6" fmla="*/ 144957 w 1113948"/>
              <a:gd name="connsiteY6" fmla="*/ 1719617 h 3889611"/>
              <a:gd name="connsiteX7" fmla="*/ 8478 w 1113948"/>
              <a:gd name="connsiteY7" fmla="*/ 1883391 h 3889611"/>
              <a:gd name="connsiteX8" fmla="*/ 28951 w 1113948"/>
              <a:gd name="connsiteY8" fmla="*/ 2292822 h 3889611"/>
              <a:gd name="connsiteX9" fmla="*/ 322378 w 1113948"/>
              <a:gd name="connsiteY9" fmla="*/ 2245057 h 3889611"/>
              <a:gd name="connsiteX10" fmla="*/ 636276 w 1113948"/>
              <a:gd name="connsiteY10" fmla="*/ 2361061 h 3889611"/>
              <a:gd name="connsiteX11" fmla="*/ 704514 w 1113948"/>
              <a:gd name="connsiteY11" fmla="*/ 2906973 h 3889611"/>
              <a:gd name="connsiteX12" fmla="*/ 786401 w 1113948"/>
              <a:gd name="connsiteY12" fmla="*/ 3166280 h 3889611"/>
              <a:gd name="connsiteX13" fmla="*/ 963822 w 1113948"/>
              <a:gd name="connsiteY13" fmla="*/ 3234519 h 3889611"/>
              <a:gd name="connsiteX14" fmla="*/ 1018414 w 1113948"/>
              <a:gd name="connsiteY14" fmla="*/ 3425587 h 3889611"/>
              <a:gd name="connsiteX15" fmla="*/ 1113948 w 1113948"/>
              <a:gd name="connsiteY15" fmla="*/ 3889611 h 3889611"/>
              <a:gd name="connsiteX0" fmla="*/ 840993 w 1134034"/>
              <a:gd name="connsiteY0" fmla="*/ 0 h 3889611"/>
              <a:gd name="connsiteX1" fmla="*/ 854641 w 1134034"/>
              <a:gd name="connsiteY1" fmla="*/ 655092 h 3889611"/>
              <a:gd name="connsiteX2" fmla="*/ 759106 w 1134034"/>
              <a:gd name="connsiteY2" fmla="*/ 941695 h 3889611"/>
              <a:gd name="connsiteX3" fmla="*/ 636276 w 1134034"/>
              <a:gd name="connsiteY3" fmla="*/ 1337480 h 3889611"/>
              <a:gd name="connsiteX4" fmla="*/ 431560 w 1134034"/>
              <a:gd name="connsiteY4" fmla="*/ 1460310 h 3889611"/>
              <a:gd name="connsiteX5" fmla="*/ 104014 w 1134034"/>
              <a:gd name="connsiteY5" fmla="*/ 1596788 h 3889611"/>
              <a:gd name="connsiteX6" fmla="*/ 144957 w 1134034"/>
              <a:gd name="connsiteY6" fmla="*/ 1719617 h 3889611"/>
              <a:gd name="connsiteX7" fmla="*/ 8478 w 1134034"/>
              <a:gd name="connsiteY7" fmla="*/ 1883391 h 3889611"/>
              <a:gd name="connsiteX8" fmla="*/ 28951 w 1134034"/>
              <a:gd name="connsiteY8" fmla="*/ 2292822 h 3889611"/>
              <a:gd name="connsiteX9" fmla="*/ 322378 w 1134034"/>
              <a:gd name="connsiteY9" fmla="*/ 2245057 h 3889611"/>
              <a:gd name="connsiteX10" fmla="*/ 636276 w 1134034"/>
              <a:gd name="connsiteY10" fmla="*/ 2361061 h 3889611"/>
              <a:gd name="connsiteX11" fmla="*/ 704514 w 1134034"/>
              <a:gd name="connsiteY11" fmla="*/ 2906973 h 3889611"/>
              <a:gd name="connsiteX12" fmla="*/ 1073004 w 1134034"/>
              <a:gd name="connsiteY12" fmla="*/ 2654489 h 3889611"/>
              <a:gd name="connsiteX13" fmla="*/ 963822 w 1134034"/>
              <a:gd name="connsiteY13" fmla="*/ 3234519 h 3889611"/>
              <a:gd name="connsiteX14" fmla="*/ 1018414 w 1134034"/>
              <a:gd name="connsiteY14" fmla="*/ 3425587 h 3889611"/>
              <a:gd name="connsiteX15" fmla="*/ 1113948 w 1134034"/>
              <a:gd name="connsiteY15" fmla="*/ 3889611 h 3889611"/>
              <a:gd name="connsiteX0" fmla="*/ 840993 w 1229190"/>
              <a:gd name="connsiteY0" fmla="*/ 0 h 3889611"/>
              <a:gd name="connsiteX1" fmla="*/ 854641 w 1229190"/>
              <a:gd name="connsiteY1" fmla="*/ 655092 h 3889611"/>
              <a:gd name="connsiteX2" fmla="*/ 759106 w 1229190"/>
              <a:gd name="connsiteY2" fmla="*/ 941695 h 3889611"/>
              <a:gd name="connsiteX3" fmla="*/ 636276 w 1229190"/>
              <a:gd name="connsiteY3" fmla="*/ 1337480 h 3889611"/>
              <a:gd name="connsiteX4" fmla="*/ 431560 w 1229190"/>
              <a:gd name="connsiteY4" fmla="*/ 1460310 h 3889611"/>
              <a:gd name="connsiteX5" fmla="*/ 104014 w 1229190"/>
              <a:gd name="connsiteY5" fmla="*/ 1596788 h 3889611"/>
              <a:gd name="connsiteX6" fmla="*/ 144957 w 1229190"/>
              <a:gd name="connsiteY6" fmla="*/ 1719617 h 3889611"/>
              <a:gd name="connsiteX7" fmla="*/ 8478 w 1229190"/>
              <a:gd name="connsiteY7" fmla="*/ 1883391 h 3889611"/>
              <a:gd name="connsiteX8" fmla="*/ 28951 w 1229190"/>
              <a:gd name="connsiteY8" fmla="*/ 2292822 h 3889611"/>
              <a:gd name="connsiteX9" fmla="*/ 322378 w 1229190"/>
              <a:gd name="connsiteY9" fmla="*/ 2245057 h 3889611"/>
              <a:gd name="connsiteX10" fmla="*/ 636276 w 1229190"/>
              <a:gd name="connsiteY10" fmla="*/ 2361061 h 3889611"/>
              <a:gd name="connsiteX11" fmla="*/ 704514 w 1229190"/>
              <a:gd name="connsiteY11" fmla="*/ 2906973 h 3889611"/>
              <a:gd name="connsiteX12" fmla="*/ 1073004 w 1229190"/>
              <a:gd name="connsiteY12" fmla="*/ 2654489 h 3889611"/>
              <a:gd name="connsiteX13" fmla="*/ 1223129 w 1229190"/>
              <a:gd name="connsiteY13" fmla="*/ 3111690 h 3889611"/>
              <a:gd name="connsiteX14" fmla="*/ 1018414 w 1229190"/>
              <a:gd name="connsiteY14" fmla="*/ 3425587 h 3889611"/>
              <a:gd name="connsiteX15" fmla="*/ 1113948 w 1229190"/>
              <a:gd name="connsiteY15" fmla="*/ 3889611 h 3889611"/>
              <a:gd name="connsiteX0" fmla="*/ 840993 w 1276561"/>
              <a:gd name="connsiteY0" fmla="*/ 0 h 3889611"/>
              <a:gd name="connsiteX1" fmla="*/ 854641 w 1276561"/>
              <a:gd name="connsiteY1" fmla="*/ 655092 h 3889611"/>
              <a:gd name="connsiteX2" fmla="*/ 759106 w 1276561"/>
              <a:gd name="connsiteY2" fmla="*/ 941695 h 3889611"/>
              <a:gd name="connsiteX3" fmla="*/ 636276 w 1276561"/>
              <a:gd name="connsiteY3" fmla="*/ 1337480 h 3889611"/>
              <a:gd name="connsiteX4" fmla="*/ 431560 w 1276561"/>
              <a:gd name="connsiteY4" fmla="*/ 1460310 h 3889611"/>
              <a:gd name="connsiteX5" fmla="*/ 104014 w 1276561"/>
              <a:gd name="connsiteY5" fmla="*/ 1596788 h 3889611"/>
              <a:gd name="connsiteX6" fmla="*/ 144957 w 1276561"/>
              <a:gd name="connsiteY6" fmla="*/ 1719617 h 3889611"/>
              <a:gd name="connsiteX7" fmla="*/ 8478 w 1276561"/>
              <a:gd name="connsiteY7" fmla="*/ 1883391 h 3889611"/>
              <a:gd name="connsiteX8" fmla="*/ 28951 w 1276561"/>
              <a:gd name="connsiteY8" fmla="*/ 2292822 h 3889611"/>
              <a:gd name="connsiteX9" fmla="*/ 322378 w 1276561"/>
              <a:gd name="connsiteY9" fmla="*/ 2245057 h 3889611"/>
              <a:gd name="connsiteX10" fmla="*/ 636276 w 1276561"/>
              <a:gd name="connsiteY10" fmla="*/ 2361061 h 3889611"/>
              <a:gd name="connsiteX11" fmla="*/ 704514 w 1276561"/>
              <a:gd name="connsiteY11" fmla="*/ 2906973 h 3889611"/>
              <a:gd name="connsiteX12" fmla="*/ 1073004 w 1276561"/>
              <a:gd name="connsiteY12" fmla="*/ 2654489 h 3889611"/>
              <a:gd name="connsiteX13" fmla="*/ 1223129 w 1276561"/>
              <a:gd name="connsiteY13" fmla="*/ 3111690 h 3889611"/>
              <a:gd name="connsiteX14" fmla="*/ 1264073 w 1276561"/>
              <a:gd name="connsiteY14" fmla="*/ 3391467 h 3889611"/>
              <a:gd name="connsiteX15" fmla="*/ 1018414 w 1276561"/>
              <a:gd name="connsiteY15" fmla="*/ 3425587 h 3889611"/>
              <a:gd name="connsiteX16" fmla="*/ 1113948 w 1276561"/>
              <a:gd name="connsiteY16" fmla="*/ 3889611 h 3889611"/>
              <a:gd name="connsiteX0" fmla="*/ 840993 w 1276561"/>
              <a:gd name="connsiteY0" fmla="*/ 0 h 3889611"/>
              <a:gd name="connsiteX1" fmla="*/ 854641 w 1276561"/>
              <a:gd name="connsiteY1" fmla="*/ 655092 h 3889611"/>
              <a:gd name="connsiteX2" fmla="*/ 759106 w 1276561"/>
              <a:gd name="connsiteY2" fmla="*/ 941695 h 3889611"/>
              <a:gd name="connsiteX3" fmla="*/ 636276 w 1276561"/>
              <a:gd name="connsiteY3" fmla="*/ 1337480 h 3889611"/>
              <a:gd name="connsiteX4" fmla="*/ 431560 w 1276561"/>
              <a:gd name="connsiteY4" fmla="*/ 1460310 h 3889611"/>
              <a:gd name="connsiteX5" fmla="*/ 104014 w 1276561"/>
              <a:gd name="connsiteY5" fmla="*/ 1596788 h 3889611"/>
              <a:gd name="connsiteX6" fmla="*/ 144957 w 1276561"/>
              <a:gd name="connsiteY6" fmla="*/ 1719617 h 3889611"/>
              <a:gd name="connsiteX7" fmla="*/ 8478 w 1276561"/>
              <a:gd name="connsiteY7" fmla="*/ 1883391 h 3889611"/>
              <a:gd name="connsiteX8" fmla="*/ 28951 w 1276561"/>
              <a:gd name="connsiteY8" fmla="*/ 2292822 h 3889611"/>
              <a:gd name="connsiteX9" fmla="*/ 322378 w 1276561"/>
              <a:gd name="connsiteY9" fmla="*/ 2245057 h 3889611"/>
              <a:gd name="connsiteX10" fmla="*/ 636276 w 1276561"/>
              <a:gd name="connsiteY10" fmla="*/ 2361061 h 3889611"/>
              <a:gd name="connsiteX11" fmla="*/ 704514 w 1276561"/>
              <a:gd name="connsiteY11" fmla="*/ 2906973 h 3889611"/>
              <a:gd name="connsiteX12" fmla="*/ 1073004 w 1276561"/>
              <a:gd name="connsiteY12" fmla="*/ 2654489 h 3889611"/>
              <a:gd name="connsiteX13" fmla="*/ 1223129 w 1276561"/>
              <a:gd name="connsiteY13" fmla="*/ 3111690 h 3889611"/>
              <a:gd name="connsiteX14" fmla="*/ 1264073 w 1276561"/>
              <a:gd name="connsiteY14" fmla="*/ 3391467 h 3889611"/>
              <a:gd name="connsiteX15" fmla="*/ 1250426 w 1276561"/>
              <a:gd name="connsiteY15" fmla="*/ 3582536 h 3889611"/>
              <a:gd name="connsiteX16" fmla="*/ 1113948 w 1276561"/>
              <a:gd name="connsiteY16" fmla="*/ 3889611 h 3889611"/>
              <a:gd name="connsiteX0" fmla="*/ 840993 w 1276561"/>
              <a:gd name="connsiteY0" fmla="*/ 0 h 3951026"/>
              <a:gd name="connsiteX1" fmla="*/ 854641 w 1276561"/>
              <a:gd name="connsiteY1" fmla="*/ 655092 h 3951026"/>
              <a:gd name="connsiteX2" fmla="*/ 759106 w 1276561"/>
              <a:gd name="connsiteY2" fmla="*/ 941695 h 3951026"/>
              <a:gd name="connsiteX3" fmla="*/ 636276 w 1276561"/>
              <a:gd name="connsiteY3" fmla="*/ 1337480 h 3951026"/>
              <a:gd name="connsiteX4" fmla="*/ 431560 w 1276561"/>
              <a:gd name="connsiteY4" fmla="*/ 1460310 h 3951026"/>
              <a:gd name="connsiteX5" fmla="*/ 104014 w 1276561"/>
              <a:gd name="connsiteY5" fmla="*/ 1596788 h 3951026"/>
              <a:gd name="connsiteX6" fmla="*/ 144957 w 1276561"/>
              <a:gd name="connsiteY6" fmla="*/ 1719617 h 3951026"/>
              <a:gd name="connsiteX7" fmla="*/ 8478 w 1276561"/>
              <a:gd name="connsiteY7" fmla="*/ 1883391 h 3951026"/>
              <a:gd name="connsiteX8" fmla="*/ 28951 w 1276561"/>
              <a:gd name="connsiteY8" fmla="*/ 2292822 h 3951026"/>
              <a:gd name="connsiteX9" fmla="*/ 322378 w 1276561"/>
              <a:gd name="connsiteY9" fmla="*/ 2245057 h 3951026"/>
              <a:gd name="connsiteX10" fmla="*/ 636276 w 1276561"/>
              <a:gd name="connsiteY10" fmla="*/ 2361061 h 3951026"/>
              <a:gd name="connsiteX11" fmla="*/ 704514 w 1276561"/>
              <a:gd name="connsiteY11" fmla="*/ 2906973 h 3951026"/>
              <a:gd name="connsiteX12" fmla="*/ 1073004 w 1276561"/>
              <a:gd name="connsiteY12" fmla="*/ 2654489 h 3951026"/>
              <a:gd name="connsiteX13" fmla="*/ 1223129 w 1276561"/>
              <a:gd name="connsiteY13" fmla="*/ 3111690 h 3951026"/>
              <a:gd name="connsiteX14" fmla="*/ 1264073 w 1276561"/>
              <a:gd name="connsiteY14" fmla="*/ 3391467 h 3951026"/>
              <a:gd name="connsiteX15" fmla="*/ 1250426 w 1276561"/>
              <a:gd name="connsiteY15" fmla="*/ 3582536 h 3951026"/>
              <a:gd name="connsiteX16" fmla="*/ 1202658 w 1276561"/>
              <a:gd name="connsiteY16" fmla="*/ 3951026 h 3951026"/>
              <a:gd name="connsiteX0" fmla="*/ 840993 w 1539179"/>
              <a:gd name="connsiteY0" fmla="*/ 0 h 3951026"/>
              <a:gd name="connsiteX1" fmla="*/ 854641 w 1539179"/>
              <a:gd name="connsiteY1" fmla="*/ 655092 h 3951026"/>
              <a:gd name="connsiteX2" fmla="*/ 759106 w 1539179"/>
              <a:gd name="connsiteY2" fmla="*/ 941695 h 3951026"/>
              <a:gd name="connsiteX3" fmla="*/ 636276 w 1539179"/>
              <a:gd name="connsiteY3" fmla="*/ 1337480 h 3951026"/>
              <a:gd name="connsiteX4" fmla="*/ 431560 w 1539179"/>
              <a:gd name="connsiteY4" fmla="*/ 1460310 h 3951026"/>
              <a:gd name="connsiteX5" fmla="*/ 104014 w 1539179"/>
              <a:gd name="connsiteY5" fmla="*/ 1596788 h 3951026"/>
              <a:gd name="connsiteX6" fmla="*/ 144957 w 1539179"/>
              <a:gd name="connsiteY6" fmla="*/ 1719617 h 3951026"/>
              <a:gd name="connsiteX7" fmla="*/ 8478 w 1539179"/>
              <a:gd name="connsiteY7" fmla="*/ 1883391 h 3951026"/>
              <a:gd name="connsiteX8" fmla="*/ 28951 w 1539179"/>
              <a:gd name="connsiteY8" fmla="*/ 2292822 h 3951026"/>
              <a:gd name="connsiteX9" fmla="*/ 322378 w 1539179"/>
              <a:gd name="connsiteY9" fmla="*/ 2245057 h 3951026"/>
              <a:gd name="connsiteX10" fmla="*/ 636276 w 1539179"/>
              <a:gd name="connsiteY10" fmla="*/ 2361061 h 3951026"/>
              <a:gd name="connsiteX11" fmla="*/ 704514 w 1539179"/>
              <a:gd name="connsiteY11" fmla="*/ 2906973 h 3951026"/>
              <a:gd name="connsiteX12" fmla="*/ 1073004 w 1539179"/>
              <a:gd name="connsiteY12" fmla="*/ 2654489 h 3951026"/>
              <a:gd name="connsiteX13" fmla="*/ 1223129 w 1539179"/>
              <a:gd name="connsiteY13" fmla="*/ 3111690 h 3951026"/>
              <a:gd name="connsiteX14" fmla="*/ 1264073 w 1539179"/>
              <a:gd name="connsiteY14" fmla="*/ 3391467 h 3951026"/>
              <a:gd name="connsiteX15" fmla="*/ 1250426 w 1539179"/>
              <a:gd name="connsiteY15" fmla="*/ 3582536 h 3951026"/>
              <a:gd name="connsiteX16" fmla="*/ 1202658 w 1539179"/>
              <a:gd name="connsiteY16" fmla="*/ 3951026 h 3951026"/>
              <a:gd name="connsiteX0" fmla="*/ 840993 w 2337534"/>
              <a:gd name="connsiteY0" fmla="*/ 0 h 3916907"/>
              <a:gd name="connsiteX1" fmla="*/ 854641 w 2337534"/>
              <a:gd name="connsiteY1" fmla="*/ 655092 h 3916907"/>
              <a:gd name="connsiteX2" fmla="*/ 759106 w 2337534"/>
              <a:gd name="connsiteY2" fmla="*/ 941695 h 3916907"/>
              <a:gd name="connsiteX3" fmla="*/ 636276 w 2337534"/>
              <a:gd name="connsiteY3" fmla="*/ 1337480 h 3916907"/>
              <a:gd name="connsiteX4" fmla="*/ 431560 w 2337534"/>
              <a:gd name="connsiteY4" fmla="*/ 1460310 h 3916907"/>
              <a:gd name="connsiteX5" fmla="*/ 104014 w 2337534"/>
              <a:gd name="connsiteY5" fmla="*/ 1596788 h 3916907"/>
              <a:gd name="connsiteX6" fmla="*/ 144957 w 2337534"/>
              <a:gd name="connsiteY6" fmla="*/ 1719617 h 3916907"/>
              <a:gd name="connsiteX7" fmla="*/ 8478 w 2337534"/>
              <a:gd name="connsiteY7" fmla="*/ 1883391 h 3916907"/>
              <a:gd name="connsiteX8" fmla="*/ 28951 w 2337534"/>
              <a:gd name="connsiteY8" fmla="*/ 2292822 h 3916907"/>
              <a:gd name="connsiteX9" fmla="*/ 322378 w 2337534"/>
              <a:gd name="connsiteY9" fmla="*/ 2245057 h 3916907"/>
              <a:gd name="connsiteX10" fmla="*/ 636276 w 2337534"/>
              <a:gd name="connsiteY10" fmla="*/ 2361061 h 3916907"/>
              <a:gd name="connsiteX11" fmla="*/ 704514 w 2337534"/>
              <a:gd name="connsiteY11" fmla="*/ 2906973 h 3916907"/>
              <a:gd name="connsiteX12" fmla="*/ 1073004 w 2337534"/>
              <a:gd name="connsiteY12" fmla="*/ 2654489 h 3916907"/>
              <a:gd name="connsiteX13" fmla="*/ 1223129 w 2337534"/>
              <a:gd name="connsiteY13" fmla="*/ 3111690 h 3916907"/>
              <a:gd name="connsiteX14" fmla="*/ 1264073 w 2337534"/>
              <a:gd name="connsiteY14" fmla="*/ 3391467 h 3916907"/>
              <a:gd name="connsiteX15" fmla="*/ 1250426 w 2337534"/>
              <a:gd name="connsiteY15" fmla="*/ 3582536 h 3916907"/>
              <a:gd name="connsiteX16" fmla="*/ 2151177 w 2337534"/>
              <a:gd name="connsiteY16" fmla="*/ 3916907 h 3916907"/>
              <a:gd name="connsiteX0" fmla="*/ 840993 w 2151305"/>
              <a:gd name="connsiteY0" fmla="*/ 0 h 3916907"/>
              <a:gd name="connsiteX1" fmla="*/ 854641 w 2151305"/>
              <a:gd name="connsiteY1" fmla="*/ 655092 h 3916907"/>
              <a:gd name="connsiteX2" fmla="*/ 759106 w 2151305"/>
              <a:gd name="connsiteY2" fmla="*/ 941695 h 3916907"/>
              <a:gd name="connsiteX3" fmla="*/ 636276 w 2151305"/>
              <a:gd name="connsiteY3" fmla="*/ 1337480 h 3916907"/>
              <a:gd name="connsiteX4" fmla="*/ 431560 w 2151305"/>
              <a:gd name="connsiteY4" fmla="*/ 1460310 h 3916907"/>
              <a:gd name="connsiteX5" fmla="*/ 104014 w 2151305"/>
              <a:gd name="connsiteY5" fmla="*/ 1596788 h 3916907"/>
              <a:gd name="connsiteX6" fmla="*/ 144957 w 2151305"/>
              <a:gd name="connsiteY6" fmla="*/ 1719617 h 3916907"/>
              <a:gd name="connsiteX7" fmla="*/ 8478 w 2151305"/>
              <a:gd name="connsiteY7" fmla="*/ 1883391 h 3916907"/>
              <a:gd name="connsiteX8" fmla="*/ 28951 w 2151305"/>
              <a:gd name="connsiteY8" fmla="*/ 2292822 h 3916907"/>
              <a:gd name="connsiteX9" fmla="*/ 322378 w 2151305"/>
              <a:gd name="connsiteY9" fmla="*/ 2245057 h 3916907"/>
              <a:gd name="connsiteX10" fmla="*/ 636276 w 2151305"/>
              <a:gd name="connsiteY10" fmla="*/ 2361061 h 3916907"/>
              <a:gd name="connsiteX11" fmla="*/ 704514 w 2151305"/>
              <a:gd name="connsiteY11" fmla="*/ 2906973 h 3916907"/>
              <a:gd name="connsiteX12" fmla="*/ 1073004 w 2151305"/>
              <a:gd name="connsiteY12" fmla="*/ 2654489 h 3916907"/>
              <a:gd name="connsiteX13" fmla="*/ 1223129 w 2151305"/>
              <a:gd name="connsiteY13" fmla="*/ 3111690 h 3916907"/>
              <a:gd name="connsiteX14" fmla="*/ 1264073 w 2151305"/>
              <a:gd name="connsiteY14" fmla="*/ 3391467 h 3916907"/>
              <a:gd name="connsiteX15" fmla="*/ 1250426 w 2151305"/>
              <a:gd name="connsiteY15" fmla="*/ 3582536 h 3916907"/>
              <a:gd name="connsiteX16" fmla="*/ 1741744 w 2151305"/>
              <a:gd name="connsiteY16" fmla="*/ 3787252 h 3916907"/>
              <a:gd name="connsiteX17" fmla="*/ 2151177 w 2151305"/>
              <a:gd name="connsiteY17" fmla="*/ 3916907 h 3916907"/>
              <a:gd name="connsiteX0" fmla="*/ 840993 w 2151305"/>
              <a:gd name="connsiteY0" fmla="*/ 0 h 3916907"/>
              <a:gd name="connsiteX1" fmla="*/ 854641 w 2151305"/>
              <a:gd name="connsiteY1" fmla="*/ 655092 h 3916907"/>
              <a:gd name="connsiteX2" fmla="*/ 759106 w 2151305"/>
              <a:gd name="connsiteY2" fmla="*/ 941695 h 3916907"/>
              <a:gd name="connsiteX3" fmla="*/ 636276 w 2151305"/>
              <a:gd name="connsiteY3" fmla="*/ 1337480 h 3916907"/>
              <a:gd name="connsiteX4" fmla="*/ 431560 w 2151305"/>
              <a:gd name="connsiteY4" fmla="*/ 1460310 h 3916907"/>
              <a:gd name="connsiteX5" fmla="*/ 104014 w 2151305"/>
              <a:gd name="connsiteY5" fmla="*/ 1596788 h 3916907"/>
              <a:gd name="connsiteX6" fmla="*/ 144957 w 2151305"/>
              <a:gd name="connsiteY6" fmla="*/ 1719617 h 3916907"/>
              <a:gd name="connsiteX7" fmla="*/ 8478 w 2151305"/>
              <a:gd name="connsiteY7" fmla="*/ 1883391 h 3916907"/>
              <a:gd name="connsiteX8" fmla="*/ 28951 w 2151305"/>
              <a:gd name="connsiteY8" fmla="*/ 2292822 h 3916907"/>
              <a:gd name="connsiteX9" fmla="*/ 322378 w 2151305"/>
              <a:gd name="connsiteY9" fmla="*/ 2245057 h 3916907"/>
              <a:gd name="connsiteX10" fmla="*/ 636276 w 2151305"/>
              <a:gd name="connsiteY10" fmla="*/ 2361061 h 3916907"/>
              <a:gd name="connsiteX11" fmla="*/ 704514 w 2151305"/>
              <a:gd name="connsiteY11" fmla="*/ 2906973 h 3916907"/>
              <a:gd name="connsiteX12" fmla="*/ 1073004 w 2151305"/>
              <a:gd name="connsiteY12" fmla="*/ 2654489 h 3916907"/>
              <a:gd name="connsiteX13" fmla="*/ 1223129 w 2151305"/>
              <a:gd name="connsiteY13" fmla="*/ 3111690 h 3916907"/>
              <a:gd name="connsiteX14" fmla="*/ 1264073 w 2151305"/>
              <a:gd name="connsiteY14" fmla="*/ 3391467 h 3916907"/>
              <a:gd name="connsiteX15" fmla="*/ 1339136 w 2151305"/>
              <a:gd name="connsiteY15" fmla="*/ 3582536 h 3916907"/>
              <a:gd name="connsiteX16" fmla="*/ 1741744 w 2151305"/>
              <a:gd name="connsiteY16" fmla="*/ 3787252 h 3916907"/>
              <a:gd name="connsiteX17" fmla="*/ 2151177 w 2151305"/>
              <a:gd name="connsiteY17" fmla="*/ 3916907 h 3916907"/>
              <a:gd name="connsiteX0" fmla="*/ 840993 w 2301384"/>
              <a:gd name="connsiteY0" fmla="*/ 0 h 3841844"/>
              <a:gd name="connsiteX1" fmla="*/ 854641 w 2301384"/>
              <a:gd name="connsiteY1" fmla="*/ 655092 h 3841844"/>
              <a:gd name="connsiteX2" fmla="*/ 759106 w 2301384"/>
              <a:gd name="connsiteY2" fmla="*/ 941695 h 3841844"/>
              <a:gd name="connsiteX3" fmla="*/ 636276 w 2301384"/>
              <a:gd name="connsiteY3" fmla="*/ 1337480 h 3841844"/>
              <a:gd name="connsiteX4" fmla="*/ 431560 w 2301384"/>
              <a:gd name="connsiteY4" fmla="*/ 1460310 h 3841844"/>
              <a:gd name="connsiteX5" fmla="*/ 104014 w 2301384"/>
              <a:gd name="connsiteY5" fmla="*/ 1596788 h 3841844"/>
              <a:gd name="connsiteX6" fmla="*/ 144957 w 2301384"/>
              <a:gd name="connsiteY6" fmla="*/ 1719617 h 3841844"/>
              <a:gd name="connsiteX7" fmla="*/ 8478 w 2301384"/>
              <a:gd name="connsiteY7" fmla="*/ 1883391 h 3841844"/>
              <a:gd name="connsiteX8" fmla="*/ 28951 w 2301384"/>
              <a:gd name="connsiteY8" fmla="*/ 2292822 h 3841844"/>
              <a:gd name="connsiteX9" fmla="*/ 322378 w 2301384"/>
              <a:gd name="connsiteY9" fmla="*/ 2245057 h 3841844"/>
              <a:gd name="connsiteX10" fmla="*/ 636276 w 2301384"/>
              <a:gd name="connsiteY10" fmla="*/ 2361061 h 3841844"/>
              <a:gd name="connsiteX11" fmla="*/ 704514 w 2301384"/>
              <a:gd name="connsiteY11" fmla="*/ 2906973 h 3841844"/>
              <a:gd name="connsiteX12" fmla="*/ 1073004 w 2301384"/>
              <a:gd name="connsiteY12" fmla="*/ 2654489 h 3841844"/>
              <a:gd name="connsiteX13" fmla="*/ 1223129 w 2301384"/>
              <a:gd name="connsiteY13" fmla="*/ 3111690 h 3841844"/>
              <a:gd name="connsiteX14" fmla="*/ 1264073 w 2301384"/>
              <a:gd name="connsiteY14" fmla="*/ 3391467 h 3841844"/>
              <a:gd name="connsiteX15" fmla="*/ 1339136 w 2301384"/>
              <a:gd name="connsiteY15" fmla="*/ 3582536 h 3841844"/>
              <a:gd name="connsiteX16" fmla="*/ 1741744 w 2301384"/>
              <a:gd name="connsiteY16" fmla="*/ 3787252 h 3841844"/>
              <a:gd name="connsiteX17" fmla="*/ 2301302 w 2301384"/>
              <a:gd name="connsiteY17" fmla="*/ 3841844 h 384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01384" h="3841844">
                <a:moveTo>
                  <a:pt x="840993" y="0"/>
                </a:moveTo>
                <a:cubicBezTo>
                  <a:pt x="777303" y="113731"/>
                  <a:pt x="977471" y="388961"/>
                  <a:pt x="854641" y="655092"/>
                </a:cubicBezTo>
                <a:cubicBezTo>
                  <a:pt x="818247" y="812041"/>
                  <a:pt x="884210" y="784746"/>
                  <a:pt x="759106" y="941695"/>
                </a:cubicBezTo>
                <a:cubicBezTo>
                  <a:pt x="686318" y="1037229"/>
                  <a:pt x="745458" y="1228298"/>
                  <a:pt x="636276" y="1337480"/>
                </a:cubicBezTo>
                <a:cubicBezTo>
                  <a:pt x="581685" y="1417092"/>
                  <a:pt x="520270" y="1417092"/>
                  <a:pt x="431560" y="1460310"/>
                </a:cubicBezTo>
                <a:cubicBezTo>
                  <a:pt x="342850" y="1503528"/>
                  <a:pt x="151781" y="1553570"/>
                  <a:pt x="104014" y="1596788"/>
                </a:cubicBezTo>
                <a:cubicBezTo>
                  <a:pt x="56247" y="1640006"/>
                  <a:pt x="142683" y="1655928"/>
                  <a:pt x="144957" y="1719617"/>
                </a:cubicBezTo>
                <a:cubicBezTo>
                  <a:pt x="147231" y="1783306"/>
                  <a:pt x="5066" y="1823114"/>
                  <a:pt x="8478" y="1883391"/>
                </a:cubicBezTo>
                <a:cubicBezTo>
                  <a:pt x="11890" y="1943668"/>
                  <a:pt x="-23366" y="2232545"/>
                  <a:pt x="28951" y="2292822"/>
                </a:cubicBezTo>
                <a:cubicBezTo>
                  <a:pt x="81268" y="2353099"/>
                  <a:pt x="221157" y="2233684"/>
                  <a:pt x="322378" y="2245057"/>
                </a:cubicBezTo>
                <a:cubicBezTo>
                  <a:pt x="423599" y="2256430"/>
                  <a:pt x="572587" y="2250742"/>
                  <a:pt x="636276" y="2361061"/>
                </a:cubicBezTo>
                <a:cubicBezTo>
                  <a:pt x="699965" y="2471380"/>
                  <a:pt x="652198" y="2806889"/>
                  <a:pt x="704514" y="2906973"/>
                </a:cubicBezTo>
                <a:cubicBezTo>
                  <a:pt x="756830" y="3007057"/>
                  <a:pt x="891034" y="2620370"/>
                  <a:pt x="1073004" y="2654489"/>
                </a:cubicBezTo>
                <a:cubicBezTo>
                  <a:pt x="1254974" y="2852381"/>
                  <a:pt x="1191284" y="2988860"/>
                  <a:pt x="1223129" y="3111690"/>
                </a:cubicBezTo>
                <a:cubicBezTo>
                  <a:pt x="1254974" y="3234520"/>
                  <a:pt x="1298192" y="3339151"/>
                  <a:pt x="1264073" y="3391467"/>
                </a:cubicBezTo>
                <a:cubicBezTo>
                  <a:pt x="1229954" y="3443783"/>
                  <a:pt x="1184462" y="3530220"/>
                  <a:pt x="1339136" y="3582536"/>
                </a:cubicBezTo>
                <a:cubicBezTo>
                  <a:pt x="1493810" y="3634852"/>
                  <a:pt x="1591619" y="3731524"/>
                  <a:pt x="1741744" y="3787252"/>
                </a:cubicBezTo>
                <a:cubicBezTo>
                  <a:pt x="1891869" y="3842980"/>
                  <a:pt x="2308126" y="3806587"/>
                  <a:pt x="2301302" y="3841844"/>
                </a:cubicBezTo>
              </a:path>
            </a:pathLst>
          </a:custGeom>
          <a:noFill/>
          <a:ln w="57150">
            <a:solidFill>
              <a:srgbClr val="438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59406" name="Text Box 25"/>
          <p:cNvSpPr txBox="1">
            <a:spLocks noChangeArrowheads="1"/>
          </p:cNvSpPr>
          <p:nvPr/>
        </p:nvSpPr>
        <p:spPr bwMode="auto">
          <a:xfrm>
            <a:off x="5632450" y="5549900"/>
            <a:ext cx="1006475" cy="30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Prague</a:t>
            </a: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5695950" y="4611688"/>
            <a:ext cx="301625" cy="787400"/>
          </a:xfrm>
          <a:prstGeom prst="line">
            <a:avLst/>
          </a:prstGeom>
          <a:noFill/>
          <a:ln w="38100" cmpd="dbl">
            <a:solidFill>
              <a:schemeClr val="bg2">
                <a:lumMod val="2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5189538" y="4908550"/>
            <a:ext cx="646112" cy="30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Century Gothic" pitchFamily="34" charset="0"/>
              </a:rPr>
              <a:t>D 8</a:t>
            </a:r>
          </a:p>
        </p:txBody>
      </p:sp>
      <p:sp>
        <p:nvSpPr>
          <p:cNvPr id="26" name="Volný tvar 25"/>
          <p:cNvSpPr/>
          <p:nvPr/>
        </p:nvSpPr>
        <p:spPr>
          <a:xfrm>
            <a:off x="4827588" y="1455738"/>
            <a:ext cx="322262" cy="1527175"/>
          </a:xfrm>
          <a:custGeom>
            <a:avLst/>
            <a:gdLst>
              <a:gd name="connsiteX0" fmla="*/ 135019 w 324731"/>
              <a:gd name="connsiteY0" fmla="*/ 1526959 h 1526959"/>
              <a:gd name="connsiteX1" fmla="*/ 285940 w 324731"/>
              <a:gd name="connsiteY1" fmla="*/ 1269507 h 1526959"/>
              <a:gd name="connsiteX2" fmla="*/ 321451 w 324731"/>
              <a:gd name="connsiteY2" fmla="*/ 1038687 h 1526959"/>
              <a:gd name="connsiteX3" fmla="*/ 223796 w 324731"/>
              <a:gd name="connsiteY3" fmla="*/ 905522 h 1526959"/>
              <a:gd name="connsiteX4" fmla="*/ 37365 w 324731"/>
              <a:gd name="connsiteY4" fmla="*/ 798990 h 1526959"/>
              <a:gd name="connsiteX5" fmla="*/ 19610 w 324731"/>
              <a:gd name="connsiteY5" fmla="*/ 577048 h 1526959"/>
              <a:gd name="connsiteX6" fmla="*/ 259307 w 324731"/>
              <a:gd name="connsiteY6" fmla="*/ 0 h 1526959"/>
              <a:gd name="connsiteX0" fmla="*/ 135019 w 322618"/>
              <a:gd name="connsiteY0" fmla="*/ 1526959 h 1526959"/>
              <a:gd name="connsiteX1" fmla="*/ 161652 w 322618"/>
              <a:gd name="connsiteY1" fmla="*/ 1287262 h 1526959"/>
              <a:gd name="connsiteX2" fmla="*/ 321451 w 322618"/>
              <a:gd name="connsiteY2" fmla="*/ 1038687 h 1526959"/>
              <a:gd name="connsiteX3" fmla="*/ 223796 w 322618"/>
              <a:gd name="connsiteY3" fmla="*/ 905522 h 1526959"/>
              <a:gd name="connsiteX4" fmla="*/ 37365 w 322618"/>
              <a:gd name="connsiteY4" fmla="*/ 798990 h 1526959"/>
              <a:gd name="connsiteX5" fmla="*/ 19610 w 322618"/>
              <a:gd name="connsiteY5" fmla="*/ 577048 h 1526959"/>
              <a:gd name="connsiteX6" fmla="*/ 259307 w 322618"/>
              <a:gd name="connsiteY6" fmla="*/ 0 h 1526959"/>
              <a:gd name="connsiteX0" fmla="*/ 135019 w 322618"/>
              <a:gd name="connsiteY0" fmla="*/ 1526959 h 1526959"/>
              <a:gd name="connsiteX1" fmla="*/ 161652 w 322618"/>
              <a:gd name="connsiteY1" fmla="*/ 1287262 h 1526959"/>
              <a:gd name="connsiteX2" fmla="*/ 321451 w 322618"/>
              <a:gd name="connsiteY2" fmla="*/ 1038687 h 1526959"/>
              <a:gd name="connsiteX3" fmla="*/ 223796 w 322618"/>
              <a:gd name="connsiteY3" fmla="*/ 905522 h 1526959"/>
              <a:gd name="connsiteX4" fmla="*/ 37365 w 322618"/>
              <a:gd name="connsiteY4" fmla="*/ 798990 h 1526959"/>
              <a:gd name="connsiteX5" fmla="*/ 19610 w 322618"/>
              <a:gd name="connsiteY5" fmla="*/ 577048 h 1526959"/>
              <a:gd name="connsiteX6" fmla="*/ 259307 w 322618"/>
              <a:gd name="connsiteY6" fmla="*/ 0 h 15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18" h="1526959">
                <a:moveTo>
                  <a:pt x="135019" y="1526959"/>
                </a:moveTo>
                <a:cubicBezTo>
                  <a:pt x="194943" y="1438922"/>
                  <a:pt x="103947" y="1386396"/>
                  <a:pt x="161652" y="1287262"/>
                </a:cubicBezTo>
                <a:cubicBezTo>
                  <a:pt x="219357" y="1188128"/>
                  <a:pt x="311094" y="1102310"/>
                  <a:pt x="321451" y="1038687"/>
                </a:cubicBezTo>
                <a:cubicBezTo>
                  <a:pt x="331808" y="975064"/>
                  <a:pt x="271144" y="945471"/>
                  <a:pt x="223796" y="905522"/>
                </a:cubicBezTo>
                <a:cubicBezTo>
                  <a:pt x="176448" y="865572"/>
                  <a:pt x="71396" y="853736"/>
                  <a:pt x="37365" y="798990"/>
                </a:cubicBezTo>
                <a:cubicBezTo>
                  <a:pt x="3334" y="744244"/>
                  <a:pt x="-17380" y="710213"/>
                  <a:pt x="19610" y="577048"/>
                </a:cubicBezTo>
                <a:cubicBezTo>
                  <a:pt x="56600" y="443883"/>
                  <a:pt x="157953" y="221941"/>
                  <a:pt x="259307" y="0"/>
                </a:cubicBezTo>
              </a:path>
            </a:pathLst>
          </a:custGeom>
          <a:noFill/>
          <a:ln w="31750" cmpd="dbl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4824413" y="3168650"/>
            <a:ext cx="217487" cy="542925"/>
          </a:xfrm>
          <a:custGeom>
            <a:avLst/>
            <a:gdLst>
              <a:gd name="connsiteX0" fmla="*/ 5125 w 218190"/>
              <a:gd name="connsiteY0" fmla="*/ 0 h 541538"/>
              <a:gd name="connsiteX1" fmla="*/ 5125 w 218190"/>
              <a:gd name="connsiteY1" fmla="*/ 124288 h 541538"/>
              <a:gd name="connsiteX2" fmla="*/ 58391 w 218190"/>
              <a:gd name="connsiteY2" fmla="*/ 213064 h 541538"/>
              <a:gd name="connsiteX3" fmla="*/ 31758 w 218190"/>
              <a:gd name="connsiteY3" fmla="*/ 337352 h 541538"/>
              <a:gd name="connsiteX4" fmla="*/ 49514 w 218190"/>
              <a:gd name="connsiteY4" fmla="*/ 443884 h 541538"/>
              <a:gd name="connsiteX5" fmla="*/ 218190 w 218190"/>
              <a:gd name="connsiteY5" fmla="*/ 541538 h 541538"/>
              <a:gd name="connsiteX6" fmla="*/ 218190 w 218190"/>
              <a:gd name="connsiteY6" fmla="*/ 541538 h 54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190" h="541538">
                <a:moveTo>
                  <a:pt x="5125" y="0"/>
                </a:moveTo>
                <a:cubicBezTo>
                  <a:pt x="686" y="44388"/>
                  <a:pt x="-3753" y="88777"/>
                  <a:pt x="5125" y="124288"/>
                </a:cubicBezTo>
                <a:cubicBezTo>
                  <a:pt x="14003" y="159799"/>
                  <a:pt x="53952" y="177553"/>
                  <a:pt x="58391" y="213064"/>
                </a:cubicBezTo>
                <a:cubicBezTo>
                  <a:pt x="62830" y="248575"/>
                  <a:pt x="33238" y="298882"/>
                  <a:pt x="31758" y="337352"/>
                </a:cubicBezTo>
                <a:cubicBezTo>
                  <a:pt x="30279" y="375822"/>
                  <a:pt x="18442" y="409853"/>
                  <a:pt x="49514" y="443884"/>
                </a:cubicBezTo>
                <a:cubicBezTo>
                  <a:pt x="80586" y="477915"/>
                  <a:pt x="218190" y="541538"/>
                  <a:pt x="218190" y="541538"/>
                </a:cubicBezTo>
                <a:lnTo>
                  <a:pt x="218190" y="541538"/>
                </a:lnTo>
              </a:path>
            </a:pathLst>
          </a:custGeom>
          <a:noFill/>
          <a:ln w="34925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Ovál 27"/>
          <p:cNvSpPr/>
          <p:nvPr/>
        </p:nvSpPr>
        <p:spPr>
          <a:xfrm rot="20075020">
            <a:off x="3332163" y="2905125"/>
            <a:ext cx="3244850" cy="1077913"/>
          </a:xfrm>
          <a:prstGeom prst="ellipse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9" name="Ovál 28"/>
          <p:cNvSpPr/>
          <p:nvPr/>
        </p:nvSpPr>
        <p:spPr>
          <a:xfrm rot="20881501">
            <a:off x="5319713" y="1782763"/>
            <a:ext cx="1554162" cy="884237"/>
          </a:xfrm>
          <a:prstGeom prst="ellipse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0" name="Zaoblený obdélníkový popisek 29"/>
          <p:cNvSpPr/>
          <p:nvPr/>
        </p:nvSpPr>
        <p:spPr>
          <a:xfrm>
            <a:off x="7059613" y="2714625"/>
            <a:ext cx="1655762" cy="557213"/>
          </a:xfrm>
          <a:prstGeom prst="wedgeRoundRectCallout">
            <a:avLst>
              <a:gd name="adj1" fmla="val -104025"/>
              <a:gd name="adj2" fmla="val -141544"/>
              <a:gd name="adj3" fmla="val 16667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prstClr val="black"/>
                </a:solidFill>
              </a:rPr>
              <a:t>NP Česko-Saské Švýcarsko a NCA Labské pískovce</a:t>
            </a:r>
          </a:p>
        </p:txBody>
      </p:sp>
      <p:sp>
        <p:nvSpPr>
          <p:cNvPr id="31" name="Zaoblený obdélníkový popisek 30"/>
          <p:cNvSpPr/>
          <p:nvPr/>
        </p:nvSpPr>
        <p:spPr>
          <a:xfrm>
            <a:off x="7059613" y="3578225"/>
            <a:ext cx="1655762" cy="558800"/>
          </a:xfrm>
          <a:prstGeom prst="wedgeRoundRectCallout">
            <a:avLst>
              <a:gd name="adj1" fmla="val -189790"/>
              <a:gd name="adj2" fmla="val -66798"/>
              <a:gd name="adj3" fmla="val 16667"/>
            </a:avLst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prstClr val="black"/>
                </a:solidFill>
              </a:rPr>
              <a:t>NCA České středohoří</a:t>
            </a:r>
          </a:p>
        </p:txBody>
      </p:sp>
      <p:grpSp>
        <p:nvGrpSpPr>
          <p:cNvPr id="13" name="Skupina 12"/>
          <p:cNvGrpSpPr>
            <a:grpSpLocks/>
          </p:cNvGrpSpPr>
          <p:nvPr/>
        </p:nvGrpSpPr>
        <p:grpSpPr bwMode="auto">
          <a:xfrm>
            <a:off x="2249488" y="1500188"/>
            <a:ext cx="1274762" cy="468312"/>
            <a:chOff x="2248756" y="1500455"/>
            <a:chExt cx="1275777" cy="467988"/>
          </a:xfrm>
        </p:grpSpPr>
        <p:sp>
          <p:nvSpPr>
            <p:cNvPr id="32" name="Zaoblený obdélníkový popisek 31"/>
            <p:cNvSpPr/>
            <p:nvPr/>
          </p:nvSpPr>
          <p:spPr>
            <a:xfrm>
              <a:off x="2248756" y="1500455"/>
              <a:ext cx="1275777" cy="467988"/>
            </a:xfrm>
            <a:prstGeom prst="wedgeRoundRectCallout">
              <a:avLst>
                <a:gd name="adj1" fmla="val 52053"/>
                <a:gd name="adj2" fmla="val 300298"/>
                <a:gd name="adj3" fmla="val 16667"/>
              </a:avLst>
            </a:prstGeom>
            <a:solidFill>
              <a:srgbClr val="FCDA9E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solidFill>
                  <a:prstClr val="black"/>
                </a:solidFill>
              </a:endParaRPr>
            </a:p>
          </p:txBody>
        </p:sp>
        <p:pic>
          <p:nvPicPr>
            <p:cNvPr id="59432" name="Picture 48" descr="logo_unipetrol_rpa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72" y="1540211"/>
              <a:ext cx="1132743" cy="378009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Skupina 39"/>
          <p:cNvGrpSpPr>
            <a:grpSpLocks/>
          </p:cNvGrpSpPr>
          <p:nvPr/>
        </p:nvGrpSpPr>
        <p:grpSpPr bwMode="auto">
          <a:xfrm>
            <a:off x="2987675" y="931863"/>
            <a:ext cx="1209675" cy="344487"/>
            <a:chOff x="2987824" y="932009"/>
            <a:chExt cx="1210059" cy="343846"/>
          </a:xfrm>
        </p:grpSpPr>
        <p:sp>
          <p:nvSpPr>
            <p:cNvPr id="33" name="Zaoblený obdélníkový popisek 32"/>
            <p:cNvSpPr/>
            <p:nvPr/>
          </p:nvSpPr>
          <p:spPr>
            <a:xfrm>
              <a:off x="2987824" y="932009"/>
              <a:ext cx="1210059" cy="343846"/>
            </a:xfrm>
            <a:prstGeom prst="wedgeRoundRectCallout">
              <a:avLst>
                <a:gd name="adj1" fmla="val 123198"/>
                <a:gd name="adj2" fmla="val 528674"/>
                <a:gd name="adj3" fmla="val 16667"/>
              </a:avLst>
            </a:prstGeom>
            <a:solidFill>
              <a:srgbClr val="FCDA9E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solidFill>
                  <a:prstClr val="black"/>
                </a:solidFill>
              </a:endParaRPr>
            </a:p>
          </p:txBody>
        </p:sp>
        <p:pic>
          <p:nvPicPr>
            <p:cNvPr id="59430" name="Picture 32" descr="Logo_Spolchemi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878" y="972311"/>
              <a:ext cx="1051949" cy="2485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3524250" y="5251450"/>
            <a:ext cx="1268413" cy="460375"/>
            <a:chOff x="3524533" y="5250975"/>
            <a:chExt cx="1267366" cy="460607"/>
          </a:xfrm>
        </p:grpSpPr>
        <p:sp>
          <p:nvSpPr>
            <p:cNvPr id="34" name="Zaoblený obdélníkový popisek 33"/>
            <p:cNvSpPr/>
            <p:nvPr/>
          </p:nvSpPr>
          <p:spPr>
            <a:xfrm>
              <a:off x="3524533" y="5250975"/>
              <a:ext cx="1267366" cy="460607"/>
            </a:xfrm>
            <a:prstGeom prst="wedgeRoundRectCallout">
              <a:avLst>
                <a:gd name="adj1" fmla="val 61952"/>
                <a:gd name="adj2" fmla="val -398126"/>
                <a:gd name="adj3" fmla="val 16667"/>
              </a:avLst>
            </a:prstGeom>
            <a:solidFill>
              <a:srgbClr val="FCDA9E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solidFill>
                  <a:prstClr val="black"/>
                </a:solidFill>
              </a:endParaRPr>
            </a:p>
          </p:txBody>
        </p:sp>
        <p:pic>
          <p:nvPicPr>
            <p:cNvPr id="59428" name="Picture 30" descr="LOVO1CMK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290" y="5293159"/>
              <a:ext cx="1160463" cy="376238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Skupina 8"/>
          <p:cNvGrpSpPr>
            <a:grpSpLocks/>
          </p:cNvGrpSpPr>
          <p:nvPr/>
        </p:nvGrpSpPr>
        <p:grpSpPr bwMode="auto">
          <a:xfrm>
            <a:off x="2468563" y="5343525"/>
            <a:ext cx="701675" cy="731838"/>
            <a:chOff x="2469291" y="5342823"/>
            <a:chExt cx="700694" cy="732522"/>
          </a:xfrm>
        </p:grpSpPr>
        <p:sp>
          <p:nvSpPr>
            <p:cNvPr id="35" name="Zaoblený obdélníkový popisek 34"/>
            <p:cNvSpPr/>
            <p:nvPr/>
          </p:nvSpPr>
          <p:spPr>
            <a:xfrm>
              <a:off x="2469291" y="5342823"/>
              <a:ext cx="700694" cy="732522"/>
            </a:xfrm>
            <a:prstGeom prst="wedgeRoundRectCallout">
              <a:avLst>
                <a:gd name="adj1" fmla="val 240640"/>
                <a:gd name="adj2" fmla="val -363571"/>
                <a:gd name="adj3" fmla="val 16667"/>
              </a:avLst>
            </a:prstGeom>
            <a:solidFill>
              <a:srgbClr val="FCDA9E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solidFill>
                  <a:prstClr val="black"/>
                </a:solidFill>
              </a:endParaRPr>
            </a:p>
          </p:txBody>
        </p:sp>
        <p:pic>
          <p:nvPicPr>
            <p:cNvPr id="59426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093" y="5420957"/>
              <a:ext cx="648892" cy="58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7466013" y="5232400"/>
            <a:ext cx="930275" cy="439738"/>
            <a:chOff x="7466121" y="5231740"/>
            <a:chExt cx="929754" cy="441091"/>
          </a:xfrm>
        </p:grpSpPr>
        <p:sp>
          <p:nvSpPr>
            <p:cNvPr id="36" name="Zaoblený obdélníkový popisek 35"/>
            <p:cNvSpPr/>
            <p:nvPr/>
          </p:nvSpPr>
          <p:spPr>
            <a:xfrm>
              <a:off x="7466121" y="5231740"/>
              <a:ext cx="929754" cy="441091"/>
            </a:xfrm>
            <a:prstGeom prst="wedgeRoundRectCallout">
              <a:avLst>
                <a:gd name="adj1" fmla="val -193756"/>
                <a:gd name="adj2" fmla="val -283672"/>
                <a:gd name="adj3" fmla="val 16667"/>
              </a:avLst>
            </a:prstGeom>
            <a:solidFill>
              <a:srgbClr val="FCDA9E">
                <a:alpha val="4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200" dirty="0">
                <a:solidFill>
                  <a:prstClr val="black"/>
                </a:solidFill>
              </a:endParaRPr>
            </a:p>
          </p:txBody>
        </p:sp>
        <p:pic>
          <p:nvPicPr>
            <p:cNvPr id="59424" name="Picture 4" descr="Mondi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509" y="5292383"/>
              <a:ext cx="862822" cy="3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20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59421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3292C5EE-78CD-4EC0-B29C-FC74F298AC6D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59422" name="Rectangle 6"/>
          <p:cNvSpPr>
            <a:spLocks noChangeArrowheads="1"/>
          </p:cNvSpPr>
          <p:nvPr/>
        </p:nvSpPr>
        <p:spPr bwMode="auto">
          <a:xfrm>
            <a:off x="0" y="4763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47E20"/>
                </a:solidFill>
                <a:latin typeface="Arial" pitchFamily="34" charset="0"/>
              </a:rPr>
              <a:t>Ústí Region</a:t>
            </a:r>
            <a:endParaRPr lang="de-DE" altLang="cs-CZ" sz="2800" b="1">
              <a:solidFill>
                <a:srgbClr val="F47E2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686550" y="2809875"/>
            <a:ext cx="2141538" cy="3170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smtClean="0">
                <a:solidFill>
                  <a:prstClr val="white"/>
                </a:solidFill>
              </a:rPr>
              <a:t>L</a:t>
            </a: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1033463"/>
            <a:ext cx="8320088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cosmod.kr-ustecky.cz/media/hpps/2497644_stav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3617913"/>
            <a:ext cx="217805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775" y="3289300"/>
            <a:ext cx="429101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ovéPole 2"/>
          <p:cNvSpPr txBox="1">
            <a:spLocks noChangeArrowheads="1"/>
          </p:cNvSpPr>
          <p:nvPr/>
        </p:nvSpPr>
        <p:spPr bwMode="auto">
          <a:xfrm>
            <a:off x="377825" y="695325"/>
            <a:ext cx="4943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Arial" pitchFamily="34" charset="0"/>
              </a:rPr>
              <a:t>Crisis</a:t>
            </a:r>
            <a:r>
              <a:rPr lang="cs-CZ" altLang="cs-CZ" sz="1600">
                <a:solidFill>
                  <a:srgbClr val="000000"/>
                </a:solidFill>
                <a:latin typeface="Arial" pitchFamily="34" charset="0"/>
              </a:rPr>
              <a:t> port</a:t>
            </a:r>
            <a:r>
              <a:rPr lang="en-US" altLang="cs-CZ" sz="160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  <a:latin typeface="Arial" pitchFamily="34" charset="0"/>
              </a:rPr>
              <a:t>l </a:t>
            </a:r>
            <a:r>
              <a:rPr lang="en-US" altLang="cs-CZ" sz="1600">
                <a:solidFill>
                  <a:srgbClr val="000000"/>
                </a:solidFill>
                <a:latin typeface="Arial" pitchFamily="34" charset="0"/>
              </a:rPr>
              <a:t>of </a:t>
            </a:r>
            <a:r>
              <a:rPr lang="cs-CZ" altLang="cs-CZ" sz="1600">
                <a:solidFill>
                  <a:srgbClr val="000000"/>
                </a:solidFill>
                <a:latin typeface="Arial" pitchFamily="34" charset="0"/>
              </a:rPr>
              <a:t>Ústí Region: </a:t>
            </a:r>
            <a:r>
              <a:rPr lang="cs-CZ" altLang="cs-CZ" sz="1600">
                <a:solidFill>
                  <a:srgbClr val="000000"/>
                </a:solidFill>
                <a:latin typeface="Arial" pitchFamily="34" charset="0"/>
                <a:hlinkClick r:id="rId7"/>
              </a:rPr>
              <a:t>http://pkr.kr-ustecky.cz</a:t>
            </a:r>
            <a:r>
              <a:rPr lang="cs-CZ" altLang="cs-CZ" sz="160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60424" name="Obrázek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916113"/>
            <a:ext cx="10525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0426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D6A4ADC0-C26A-4988-9CB7-C2A2C68EFF0D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12 0.02105 L 0.00313 -0.036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-2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32 0.21351 L -4.72222E-6 -1.8737E-7 " pathEditMode="relative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686550" y="2781300"/>
            <a:ext cx="2141538" cy="3170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smtClean="0">
                <a:solidFill>
                  <a:prstClr val="white"/>
                </a:solidFill>
              </a:rPr>
              <a:t>L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3494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3495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8D619E73-8CA1-469E-BD22-B8077078BCA8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3496" name="Rectangle 6"/>
          <p:cNvSpPr>
            <a:spLocks noChangeArrowheads="1"/>
          </p:cNvSpPr>
          <p:nvPr/>
        </p:nvSpPr>
        <p:spPr bwMode="auto">
          <a:xfrm>
            <a:off x="4679504" y="836711"/>
            <a:ext cx="4464496" cy="145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4000" b="1" dirty="0" smtClean="0">
                <a:solidFill>
                  <a:srgbClr val="F47E20"/>
                </a:solidFill>
                <a:latin typeface="Arial" pitchFamily="34" charset="0"/>
              </a:rPr>
              <a:t>Trace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 b="1" dirty="0" smtClean="0">
                <a:solidFill>
                  <a:srgbClr val="F47E20"/>
                </a:solidFill>
                <a:latin typeface="Arial" pitchFamily="34" charset="0"/>
              </a:rPr>
              <a:t>Mělník (CZ) – Hamburg (DE) and back to Lovosice by ship and therefrom to Slovakia and back by train on tank-container</a:t>
            </a:r>
            <a:endParaRPr lang="en-US" altLang="cs-CZ" sz="1600" b="1" dirty="0">
              <a:solidFill>
                <a:srgbClr val="F47E20"/>
              </a:solidFill>
              <a:latin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644994"/>
            <a:ext cx="4389812" cy="32923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980" y="2556899"/>
            <a:ext cx="4359140" cy="32693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35450" y="4006910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Push</a:t>
            </a:r>
            <a:r>
              <a:rPr lang="cs-CZ" dirty="0" smtClean="0"/>
              <a:t> </a:t>
            </a:r>
            <a:r>
              <a:rPr lang="cs-CZ" dirty="0" err="1" smtClean="0"/>
              <a:t>tug</a:t>
            </a:r>
            <a:r>
              <a:rPr lang="cs-CZ" dirty="0" smtClean="0"/>
              <a:t> TR 17</a:t>
            </a:r>
          </a:p>
        </p:txBody>
      </p:sp>
      <p:sp>
        <p:nvSpPr>
          <p:cNvPr id="5" name="Zaoblený obdélníkový popisek 4"/>
          <p:cNvSpPr/>
          <p:nvPr/>
        </p:nvSpPr>
        <p:spPr>
          <a:xfrm>
            <a:off x="1227201" y="4797152"/>
            <a:ext cx="2624719" cy="862781"/>
          </a:xfrm>
          <a:prstGeom prst="wedgeRoundRectCallout">
            <a:avLst>
              <a:gd name="adj1" fmla="val 165854"/>
              <a:gd name="adj2" fmla="val -8367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OBU </a:t>
            </a:r>
            <a:r>
              <a:rPr lang="cs-CZ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 </a:t>
            </a:r>
            <a:r>
              <a:rPr lang="cs-CZ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 17 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443038"/>
            <a:ext cx="54276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35125"/>
            <a:ext cx="3465513" cy="177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867400" y="3573463"/>
            <a:ext cx="3097213" cy="1200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>
                <a:solidFill>
                  <a:prstClr val="black"/>
                </a:solidFill>
              </a:rPr>
              <a:t>The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problem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with</a:t>
            </a:r>
            <a:r>
              <a:rPr lang="cs-CZ" dirty="0">
                <a:solidFill>
                  <a:prstClr val="black"/>
                </a:solidFill>
              </a:rPr>
              <a:t> „</a:t>
            </a:r>
            <a:r>
              <a:rPr lang="cs-CZ" dirty="0" err="1">
                <a:solidFill>
                  <a:prstClr val="black"/>
                </a:solidFill>
              </a:rPr>
              <a:t>smooth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shipping</a:t>
            </a:r>
            <a:r>
              <a:rPr lang="cs-CZ" dirty="0">
                <a:solidFill>
                  <a:prstClr val="black"/>
                </a:solidFill>
              </a:rPr>
              <a:t>“ -  </a:t>
            </a:r>
            <a:r>
              <a:rPr lang="cs-CZ" dirty="0" err="1">
                <a:solidFill>
                  <a:prstClr val="black"/>
                </a:solidFill>
              </a:rPr>
              <a:t>necessity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change</a:t>
            </a:r>
            <a:r>
              <a:rPr lang="cs-CZ" dirty="0">
                <a:solidFill>
                  <a:prstClr val="black"/>
                </a:solidFill>
              </a:rPr>
              <a:t> sensitivity OBU unit to </a:t>
            </a:r>
            <a:r>
              <a:rPr lang="cs-CZ" dirty="0" err="1">
                <a:solidFill>
                  <a:prstClr val="black"/>
                </a:solidFill>
              </a:rPr>
              <a:t>movement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867400" y="4868863"/>
            <a:ext cx="3097213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Creating „</a:t>
            </a:r>
            <a:r>
              <a:rPr lang="cs-CZ" dirty="0"/>
              <a:t>g</a:t>
            </a:r>
            <a:r>
              <a:rPr lang="en-US" dirty="0" err="1"/>
              <a:t>eozones</a:t>
            </a:r>
            <a:r>
              <a:rPr lang="en-US" dirty="0"/>
              <a:t>" and "points of interest„</a:t>
            </a:r>
            <a:r>
              <a:rPr lang="cs-CZ" dirty="0"/>
              <a:t> -</a:t>
            </a:r>
            <a:r>
              <a:rPr lang="en-US" dirty="0"/>
              <a:t> data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entry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leave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1447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1448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CC8AA569-2CF9-444A-B519-6CA3BA3B5D84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1449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47E20"/>
                </a:solidFill>
                <a:latin typeface="Arial" pitchFamily="34" charset="0"/>
              </a:rPr>
              <a:t>Trace 2: Mělník (CZE) – Hamburg (DE)</a:t>
            </a:r>
            <a:endParaRPr lang="de-DE" altLang="cs-CZ" b="1">
              <a:solidFill>
                <a:srgbClr val="F47E2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993 0.2206 L -2.5E-6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6686550" y="2781300"/>
            <a:ext cx="2141538" cy="3170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smtClean="0">
                <a:solidFill>
                  <a:prstClr val="white"/>
                </a:solidFill>
              </a:rPr>
              <a:t>L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9396" name="Obdélník 1"/>
          <p:cNvSpPr>
            <a:spLocks noChangeArrowheads="1"/>
          </p:cNvSpPr>
          <p:nvPr/>
        </p:nvSpPr>
        <p:spPr bwMode="auto">
          <a:xfrm>
            <a:off x="193675" y="1484313"/>
            <a:ext cx="3887788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err="1" smtClean="0">
                <a:solidFill>
                  <a:srgbClr val="969696"/>
                </a:solidFill>
                <a:latin typeface="Arial" pitchFamily="34" charset="0"/>
              </a:rPr>
              <a:t>Tracing</a:t>
            </a:r>
            <a:r>
              <a:rPr lang="cs-CZ" altLang="cs-CZ" sz="1800" b="1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en-GB" sz="1800" b="1" dirty="0" smtClean="0">
                <a:solidFill>
                  <a:srgbClr val="F47E20"/>
                </a:solidFill>
                <a:latin typeface="Arial" panose="020B0604020202020204" pitchFamily="34" charset="0"/>
              </a:rPr>
              <a:t>Saxony-Anhalt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800" b="1" dirty="0" smtClean="0">
                <a:solidFill>
                  <a:srgbClr val="969696"/>
                </a:solidFill>
                <a:latin typeface="Arial" pitchFamily="34" charset="0"/>
              </a:rPr>
              <a:t>Type </a:t>
            </a:r>
            <a:r>
              <a:rPr lang="cs-CZ" altLang="cs-CZ" sz="1800" b="1" dirty="0" err="1" smtClean="0">
                <a:solidFill>
                  <a:srgbClr val="969696"/>
                </a:solidFill>
                <a:latin typeface="Arial" pitchFamily="34" charset="0"/>
              </a:rPr>
              <a:t>of</a:t>
            </a:r>
            <a:r>
              <a:rPr lang="cs-CZ" altLang="cs-CZ" sz="1800" b="1" dirty="0" smtClean="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cs-CZ" altLang="cs-CZ" sz="1800" b="1" dirty="0" err="1" smtClean="0">
                <a:solidFill>
                  <a:srgbClr val="969696"/>
                </a:solidFill>
                <a:latin typeface="Arial" pitchFamily="34" charset="0"/>
              </a:rPr>
              <a:t>Tracing</a:t>
            </a:r>
            <a:r>
              <a:rPr lang="cs-CZ" altLang="cs-CZ" sz="1800" b="1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cs-CZ" altLang="cs-CZ" sz="1800" b="1" dirty="0" err="1" smtClean="0">
                <a:solidFill>
                  <a:srgbClr val="F47E20"/>
                </a:solidFill>
                <a:latin typeface="Arial" pitchFamily="34" charset="0"/>
              </a:rPr>
              <a:t>Geozones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800" b="1" dirty="0" err="1" smtClean="0">
                <a:solidFill>
                  <a:srgbClr val="969696"/>
                </a:solidFill>
                <a:latin typeface="Arial" pitchFamily="34" charset="0"/>
              </a:rPr>
              <a:t>Vehicle</a:t>
            </a:r>
            <a:r>
              <a:rPr lang="cs-CZ" altLang="cs-CZ" sz="1800" b="1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cs-CZ" altLang="cs-CZ" sz="1800" b="1" dirty="0" err="1" smtClean="0">
                <a:solidFill>
                  <a:srgbClr val="F47E20"/>
                </a:solidFill>
                <a:latin typeface="Arial" pitchFamily="34" charset="0"/>
              </a:rPr>
              <a:t>Tracker</a:t>
            </a:r>
            <a:r>
              <a:rPr lang="cs-CZ" altLang="cs-CZ" sz="1800" b="1" dirty="0" smtClean="0">
                <a:solidFill>
                  <a:srgbClr val="F47E20"/>
                </a:solidFill>
                <a:latin typeface="Arial" pitchFamily="34" charset="0"/>
              </a:rPr>
              <a:t> - CHEM</a:t>
            </a:r>
            <a: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800" dirty="0" smtClean="0">
                <a:solidFill>
                  <a:srgbClr val="969696"/>
                </a:solidFill>
                <a:latin typeface="Arial" pitchFamily="34" charset="0"/>
              </a:rPr>
            </a:br>
            <a:endParaRPr lang="cs-CZ" altLang="cs-CZ" sz="1800" dirty="0" smtClean="0">
              <a:solidFill>
                <a:srgbClr val="969696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dirty="0" smtClean="0">
              <a:solidFill>
                <a:srgbClr val="969696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tabLst>
                <a:tab pos="1257300" algn="l"/>
              </a:tabLst>
              <a:defRPr/>
            </a:pP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Time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       25.11.2013 14:53</a:t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Location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 N51.641029 </a:t>
            </a:r>
          </a:p>
          <a:p>
            <a:pPr indent="1520825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E12.940271</a:t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Type </a:t>
            </a: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of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 alarm: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</a:t>
            </a:r>
            <a:r>
              <a:rPr lang="cs-CZ" altLang="cs-CZ" sz="1600" b="1" dirty="0" err="1" smtClean="0">
                <a:solidFill>
                  <a:srgbClr val="F47E20"/>
                </a:solidFill>
                <a:latin typeface="Arial" pitchFamily="34" charset="0"/>
              </a:rPr>
              <a:t>Entry</a:t>
            </a:r>
            <a:r>
              <a:rPr lang="cs-CZ" altLang="cs-CZ" sz="1600" b="1" dirty="0" smtClean="0">
                <a:solidFill>
                  <a:srgbClr val="F47E20"/>
                </a:solidFill>
                <a:latin typeface="Arial" pitchFamily="34" charset="0"/>
              </a:rPr>
              <a:t> to </a:t>
            </a:r>
            <a:r>
              <a:rPr lang="cs-CZ" altLang="cs-CZ" sz="1600" b="1" dirty="0" err="1" smtClean="0">
                <a:solidFill>
                  <a:srgbClr val="F47E20"/>
                </a:solidFill>
                <a:latin typeface="Arial" pitchFamily="34" charset="0"/>
              </a:rPr>
              <a:t>geozone</a:t>
            </a:r>
            <a:r>
              <a:rPr lang="cs-CZ" altLang="cs-CZ" sz="1600" b="1" dirty="0" smtClean="0">
                <a:solidFill>
                  <a:srgbClr val="F47E20"/>
                </a:solidFill>
                <a:latin typeface="Arial" pitchFamily="34" charset="0"/>
              </a:rPr>
              <a:t/>
            </a:r>
            <a:br>
              <a:rPr lang="cs-CZ" altLang="cs-CZ" sz="1600" b="1" dirty="0" smtClean="0">
                <a:solidFill>
                  <a:srgbClr val="F47E20"/>
                </a:solidFill>
                <a:latin typeface="Arial" pitchFamily="34" charset="0"/>
              </a:rPr>
            </a:b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Geozone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</a:t>
            </a:r>
            <a:r>
              <a:rPr lang="en-GB" sz="1600" dirty="0" smtClean="0">
                <a:solidFill>
                  <a:srgbClr val="969696"/>
                </a:solidFill>
                <a:latin typeface="Arial" panose="020B0604020202020204" pitchFamily="34" charset="0"/>
              </a:rPr>
              <a:t>Saxony-Anhalt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Time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       25.11.2013 15:41</a:t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Location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 N51.674479 </a:t>
            </a:r>
          </a:p>
          <a:p>
            <a:pPr indent="982663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E12.842660</a:t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Type </a:t>
            </a: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of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 alarm: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</a:t>
            </a:r>
            <a:r>
              <a:rPr lang="cs-CZ" altLang="cs-CZ" sz="1600" b="1" dirty="0" err="1" smtClean="0">
                <a:solidFill>
                  <a:srgbClr val="F47E20"/>
                </a:solidFill>
                <a:latin typeface="Arial" pitchFamily="34" charset="0"/>
              </a:rPr>
              <a:t>Leave</a:t>
            </a:r>
            <a:r>
              <a:rPr lang="cs-CZ" altLang="cs-CZ" sz="1600" b="1" dirty="0" smtClean="0">
                <a:solidFill>
                  <a:srgbClr val="F47E20"/>
                </a:solidFill>
                <a:latin typeface="Arial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F47E20"/>
                </a:solidFill>
                <a:latin typeface="Arial" pitchFamily="34" charset="0"/>
              </a:rPr>
              <a:t>the</a:t>
            </a:r>
            <a:r>
              <a:rPr lang="cs-CZ" altLang="cs-CZ" sz="1600" b="1" dirty="0" smtClean="0">
                <a:solidFill>
                  <a:srgbClr val="F47E20"/>
                </a:solidFill>
                <a:latin typeface="Arial" pitchFamily="34" charset="0"/>
              </a:rPr>
              <a:t> </a:t>
            </a:r>
            <a:r>
              <a:rPr lang="cs-CZ" altLang="cs-CZ" sz="1600" b="1" dirty="0" err="1" smtClean="0">
                <a:solidFill>
                  <a:srgbClr val="F47E20"/>
                </a:solidFill>
                <a:latin typeface="Arial" pitchFamily="34" charset="0"/>
              </a:rPr>
              <a:t>geozone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/>
            </a:r>
            <a:b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</a:br>
            <a:r>
              <a:rPr lang="cs-CZ" altLang="cs-CZ" sz="1600" i="1" u="sng" dirty="0" err="1" smtClean="0">
                <a:solidFill>
                  <a:srgbClr val="969696"/>
                </a:solidFill>
                <a:latin typeface="Arial" pitchFamily="34" charset="0"/>
              </a:rPr>
              <a:t>Geozone</a:t>
            </a:r>
            <a:r>
              <a:rPr lang="cs-CZ" altLang="cs-CZ" sz="1600" i="1" u="sng" dirty="0" smtClean="0">
                <a:solidFill>
                  <a:srgbClr val="969696"/>
                </a:solidFill>
                <a:latin typeface="Arial" pitchFamily="34" charset="0"/>
              </a:rPr>
              <a:t>:</a:t>
            </a:r>
            <a:r>
              <a:rPr lang="cs-CZ" altLang="cs-CZ" sz="1600" dirty="0" smtClean="0">
                <a:solidFill>
                  <a:srgbClr val="969696"/>
                </a:solidFill>
                <a:latin typeface="Arial" pitchFamily="34" charset="0"/>
              </a:rPr>
              <a:t>            </a:t>
            </a:r>
            <a:r>
              <a:rPr lang="en-GB" sz="1600" dirty="0" smtClean="0">
                <a:solidFill>
                  <a:srgbClr val="969696"/>
                </a:solidFill>
                <a:latin typeface="Arial" panose="020B0604020202020204" pitchFamily="34" charset="0"/>
              </a:rPr>
              <a:t>Saxony-Anhalt</a:t>
            </a:r>
            <a:endParaRPr lang="cs-CZ" altLang="cs-CZ" sz="1600" dirty="0" smtClean="0">
              <a:solidFill>
                <a:srgbClr val="969696"/>
              </a:solidFill>
              <a:latin typeface="Arial" pitchFamily="34" charset="0"/>
            </a:endParaRPr>
          </a:p>
        </p:txBody>
      </p:sp>
      <p:grpSp>
        <p:nvGrpSpPr>
          <p:cNvPr id="62469" name="Skupina 2"/>
          <p:cNvGrpSpPr>
            <a:grpSpLocks/>
          </p:cNvGrpSpPr>
          <p:nvPr/>
        </p:nvGrpSpPr>
        <p:grpSpPr bwMode="auto">
          <a:xfrm>
            <a:off x="3851275" y="1628775"/>
            <a:ext cx="5146675" cy="3816350"/>
            <a:chOff x="3317246" y="1124744"/>
            <a:chExt cx="5629506" cy="3816424"/>
          </a:xfrm>
        </p:grpSpPr>
        <p:pic>
          <p:nvPicPr>
            <p:cNvPr id="62477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246" y="1124744"/>
              <a:ext cx="5629506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546" y="3284984"/>
              <a:ext cx="1571658" cy="107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70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2471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70A11081-01EA-4AC8-A0AE-D9220D5508AD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581025" y="51276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F47E20"/>
                </a:solidFill>
                <a:latin typeface="Arial" pitchFamily="34" charset="0"/>
              </a:rPr>
              <a:t>Trace 2 – Positrex/Tracing</a:t>
            </a:r>
            <a:endParaRPr lang="de-DE" altLang="cs-CZ" sz="4000" b="1">
              <a:solidFill>
                <a:srgbClr val="F47E20"/>
              </a:solidFill>
              <a:latin typeface="Arial" pitchFamily="34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7308850" y="3608388"/>
            <a:ext cx="1689100" cy="1044575"/>
          </a:xfrm>
          <a:prstGeom prst="ellips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635375" y="3779838"/>
            <a:ext cx="3673475" cy="649287"/>
          </a:xfrm>
          <a:prstGeom prst="straightConnector1">
            <a:avLst/>
          </a:prstGeom>
          <a:ln w="38100">
            <a:solidFill>
              <a:srgbClr val="F47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/>
          <p:cNvSpPr/>
          <p:nvPr/>
        </p:nvSpPr>
        <p:spPr>
          <a:xfrm>
            <a:off x="4356100" y="1844675"/>
            <a:ext cx="1689100" cy="1044575"/>
          </a:xfrm>
          <a:prstGeom prst="ellips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3635375" y="2781300"/>
            <a:ext cx="1152525" cy="2376488"/>
          </a:xfrm>
          <a:prstGeom prst="straightConnector1">
            <a:avLst/>
          </a:prstGeom>
          <a:ln w="38100">
            <a:solidFill>
              <a:srgbClr val="F47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7" descr="Powerpoint_Inha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ovéPole 1"/>
          <p:cNvSpPr txBox="1">
            <a:spLocks noChangeArrowheads="1"/>
          </p:cNvSpPr>
          <p:nvPr/>
        </p:nvSpPr>
        <p:spPr bwMode="auto">
          <a:xfrm>
            <a:off x="323850" y="1196752"/>
            <a:ext cx="8482906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The option for statistical evaluation </a:t>
            </a:r>
            <a:r>
              <a:rPr lang="en-US" altLang="cs-CZ" sz="2300" b="1" dirty="0" smtClean="0">
                <a:solidFill>
                  <a:srgbClr val="F47E20"/>
                </a:solidFill>
                <a:latin typeface="Arial" pitchFamily="34" charset="0"/>
              </a:rPr>
              <a:t>what kind of goods and how many goods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 enters, leaves or is located within the zone, the ability to monitor traffic speeds, the ability to capture critical states - on line and summarily per day, week, year.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The ability to specify the zone where the </a:t>
            </a:r>
            <a:r>
              <a:rPr lang="en-US" altLang="cs-CZ" sz="2300" b="1" dirty="0" smtClean="0">
                <a:solidFill>
                  <a:srgbClr val="F47E20"/>
                </a:solidFill>
                <a:latin typeface="Arial" pitchFamily="34" charset="0"/>
              </a:rPr>
              <a:t>entry of goods is prohibited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 and allow the police to receive online information about violation of such a zone.</a:t>
            </a:r>
            <a:endParaRPr lang="cs-CZ" altLang="cs-CZ" sz="2300" dirty="0" smtClean="0">
              <a:solidFill>
                <a:srgbClr val="969696"/>
              </a:solidFill>
              <a:latin typeface="Arial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The possibility after shock sensor deployment </a:t>
            </a:r>
            <a:r>
              <a:rPr lang="en-US" altLang="cs-CZ" sz="2300" b="1" dirty="0" smtClean="0">
                <a:solidFill>
                  <a:srgbClr val="F47E20"/>
                </a:solidFill>
                <a:latin typeface="Arial" pitchFamily="34" charset="0"/>
              </a:rPr>
              <a:t>to inform operatively members of rescue </a:t>
            </a:r>
            <a:r>
              <a:rPr lang="en-US" altLang="cs-CZ" sz="2300" b="1" dirty="0" err="1" smtClean="0">
                <a:solidFill>
                  <a:srgbClr val="F47E20"/>
                </a:solidFill>
                <a:latin typeface="Arial" pitchFamily="34" charset="0"/>
              </a:rPr>
              <a:t>syst</a:t>
            </a:r>
            <a:r>
              <a:rPr lang="cs-CZ" altLang="cs-CZ" sz="2300" b="1" dirty="0" smtClean="0">
                <a:solidFill>
                  <a:srgbClr val="F47E20"/>
                </a:solidFill>
                <a:latin typeface="Arial" pitchFamily="34" charset="0"/>
              </a:rPr>
              <a:t>e</a:t>
            </a:r>
            <a:r>
              <a:rPr lang="en-US" altLang="cs-CZ" sz="2300" b="1" dirty="0" smtClean="0">
                <a:solidFill>
                  <a:srgbClr val="F47E20"/>
                </a:solidFill>
                <a:latin typeface="Arial" pitchFamily="34" charset="0"/>
              </a:rPr>
              <a:t>m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 about disaster or accumulation of hazards in other legally protected places (Protected Landscape Area</a:t>
            </a:r>
            <a:r>
              <a:rPr lang="cs-CZ" altLang="cs-CZ" sz="2300" dirty="0" smtClean="0">
                <a:solidFill>
                  <a:srgbClr val="969696"/>
                </a:solidFill>
                <a:latin typeface="Arial" pitchFamily="34" charset="0"/>
              </a:rPr>
              <a:t>s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, National Parks, reservation of any </a:t>
            </a:r>
            <a:r>
              <a:rPr lang="cs-CZ" altLang="cs-CZ" sz="2300" dirty="0" err="1" smtClean="0">
                <a:solidFill>
                  <a:srgbClr val="969696"/>
                </a:solidFill>
                <a:latin typeface="Arial" pitchFamily="34" charset="0"/>
              </a:rPr>
              <a:t>other</a:t>
            </a:r>
            <a:r>
              <a:rPr lang="cs-CZ" altLang="cs-CZ" sz="2300" dirty="0" smtClean="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kind, ...) which can be marked as </a:t>
            </a:r>
            <a:r>
              <a:rPr lang="en-US" altLang="cs-CZ" sz="2300" dirty="0" err="1" smtClean="0">
                <a:solidFill>
                  <a:srgbClr val="969696"/>
                </a:solidFill>
                <a:latin typeface="Arial" pitchFamily="34" charset="0"/>
              </a:rPr>
              <a:t>geozones</a:t>
            </a:r>
            <a:r>
              <a:rPr lang="en-US" altLang="cs-CZ" sz="2300" dirty="0" smtClean="0">
                <a:solidFill>
                  <a:srgbClr val="969696"/>
                </a:solidFill>
                <a:latin typeface="Arial" pitchFamily="34" charset="0"/>
              </a:rPr>
              <a:t>.</a:t>
            </a:r>
            <a:endParaRPr lang="en-US" altLang="cs-CZ" sz="2300" dirty="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3492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3493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A52C06F0-29A0-43C5-9029-007AD4772053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77156" y="492126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F47E20"/>
                </a:solidFill>
                <a:latin typeface="Arial" pitchFamily="34" charset="0"/>
              </a:rPr>
              <a:t>Geofencing</a:t>
            </a:r>
            <a:endParaRPr lang="de-DE" altLang="cs-CZ" sz="3600" b="1" dirty="0">
              <a:solidFill>
                <a:srgbClr val="F47E2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Pilot Tracing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457200" y="1341438"/>
            <a:ext cx="83629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</a:pPr>
            <a:endParaRPr lang="cs-CZ" altLang="cs-CZ" sz="2200" b="1">
              <a:solidFill>
                <a:srgbClr val="969696"/>
              </a:solidFill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</a:pPr>
            <a:endParaRPr lang="de-DE" altLang="cs-CZ" sz="2800">
              <a:solidFill>
                <a:srgbClr val="808080"/>
              </a:solidFill>
            </a:endParaRPr>
          </a:p>
          <a:p>
            <a:pPr lvl="1" eaLnBrk="1" hangingPunct="1">
              <a:spcBef>
                <a:spcPct val="20000"/>
              </a:spcBef>
            </a:pPr>
            <a:endParaRPr lang="de-DE" altLang="cs-CZ" sz="2000">
              <a:solidFill>
                <a:srgbClr val="80808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67389"/>
              </p:ext>
            </p:extLst>
          </p:nvPr>
        </p:nvGraphicFramePr>
        <p:xfrm>
          <a:off x="469900" y="1679575"/>
          <a:ext cx="8229600" cy="3856038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3856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HelveticaNeueLT Std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lang="cs-CZ" sz="2400" b="1" u="none" kern="1200" dirty="0" smtClean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1" u="none" kern="1200" dirty="0" smtClean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Germany – Czech Republic – Slovakia – Ukraine, including a combination of road and railway transport </a:t>
                      </a:r>
                      <a:r>
                        <a:rPr lang="cs-CZ" sz="2400" b="1" u="none" kern="1200" dirty="0" smtClean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2400" b="1" u="none" kern="1200" dirty="0" smtClean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pilot project is ongoing</a:t>
                      </a:r>
                      <a:r>
                        <a:rPr lang="cs-CZ" sz="2400" b="1" u="none" kern="1200" dirty="0" smtClean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lang="en-GB" sz="2400" b="1" u="none" kern="1200" dirty="0" smtClean="0"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Germany – Czech Republic – Slovakia – Ukraine</a:t>
                      </a:r>
                      <a:r>
                        <a:rPr kumimoji="0" lang="de-DE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u="none" kern="1200" dirty="0" smtClean="0">
                          <a:solidFill>
                            <a:srgbClr val="0033CC"/>
                          </a:solidFill>
                          <a:effectLst/>
                          <a:latin typeface="HelveticaNeueLT Std"/>
                          <a:ea typeface="+mn-ea"/>
                          <a:cs typeface="Arial" pitchFamily="34" charset="0"/>
                        </a:rPr>
                        <a:t>including inland waterway transport on the Elbe </a:t>
                      </a:r>
                      <a:r>
                        <a:rPr lang="cs-CZ" sz="2400" b="1" u="none" kern="1200" dirty="0" smtClean="0">
                          <a:solidFill>
                            <a:srgbClr val="0033CC"/>
                          </a:solidFill>
                          <a:effectLst/>
                          <a:latin typeface="HelveticaNeueLT Std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en-GB" sz="2400" b="1" u="none" kern="1200" dirty="0" smtClean="0">
                          <a:solidFill>
                            <a:srgbClr val="0033CC"/>
                          </a:solidFill>
                          <a:effectLst/>
                          <a:latin typeface="HelveticaNeueLT Std"/>
                          <a:ea typeface="+mn-ea"/>
                          <a:cs typeface="Arial" pitchFamily="34" charset="0"/>
                        </a:rPr>
                        <a:t>pilot project has been kicked off</a:t>
                      </a:r>
                      <a:r>
                        <a:rPr lang="cs-CZ" sz="2400" b="1" u="none" kern="1200" dirty="0" smtClean="0">
                          <a:solidFill>
                            <a:srgbClr val="0033CC"/>
                          </a:solidFill>
                          <a:effectLst/>
                          <a:latin typeface="HelveticaNeueLT Std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cs-CZ" altLang="cs-CZ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de-DE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de-DE" alt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Slov</a:t>
                      </a:r>
                      <a:r>
                        <a:rPr kumimoji="0" lang="cs-CZ" alt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akia</a:t>
                      </a:r>
                      <a:r>
                        <a:rPr kumimoji="0" lang="de-DE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de-DE" alt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Rus</a:t>
                      </a:r>
                      <a:r>
                        <a:rPr kumimoji="0" lang="cs-CZ" alt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sia</a:t>
                      </a:r>
                      <a:r>
                        <a:rPr kumimoji="0" lang="de-DE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GB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pilot </a:t>
                      </a:r>
                      <a:r>
                        <a:rPr kumimoji="0" lang="en-GB" altLang="cs-CZ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proje</a:t>
                      </a:r>
                      <a:r>
                        <a:rPr kumimoji="0" lang="cs-CZ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GB" alt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 </a:t>
                      </a:r>
                      <a:r>
                        <a:rPr lang="en-GB" sz="2400" b="1" kern="1200" dirty="0" smtClean="0">
                          <a:solidFill>
                            <a:srgbClr val="FF0000"/>
                          </a:solidFill>
                          <a:effectLst/>
                          <a:latin typeface="HelveticaNeueLT Std"/>
                          <a:ea typeface="+mn-ea"/>
                          <a:cs typeface="Arial" pitchFamily="34" charset="0"/>
                        </a:rPr>
                        <a:t>is in the pipeline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  <a:endParaRPr kumimoji="0" lang="cs-CZ" alt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89535" marR="895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7" descr="Powerpoint_Inha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3493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A52C06F0-29A0-43C5-9029-007AD4772053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77156" y="492126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47E20"/>
                </a:solidFill>
                <a:latin typeface="Arial" pitchFamily="34" charset="0"/>
              </a:rPr>
              <a:t>Hamburg </a:t>
            </a:r>
            <a:r>
              <a:rPr lang="cs-CZ" altLang="cs-CZ" b="1" dirty="0" err="1" smtClean="0">
                <a:solidFill>
                  <a:srgbClr val="F47E20"/>
                </a:solidFill>
                <a:latin typeface="Arial" pitchFamily="34" charset="0"/>
              </a:rPr>
              <a:t>Hafen</a:t>
            </a:r>
            <a:r>
              <a:rPr lang="cs-CZ" altLang="cs-CZ" b="1" dirty="0" smtClean="0">
                <a:solidFill>
                  <a:srgbClr val="F47E20"/>
                </a:solidFill>
                <a:latin typeface="Arial" pitchFamily="34" charset="0"/>
              </a:rPr>
              <a:t>, 29</a:t>
            </a:r>
            <a:r>
              <a:rPr lang="cs-CZ" altLang="cs-CZ" b="1" baseline="30000" dirty="0" smtClean="0">
                <a:solidFill>
                  <a:srgbClr val="F47E20"/>
                </a:solidFill>
                <a:latin typeface="Arial" pitchFamily="34" charset="0"/>
              </a:rPr>
              <a:t>th</a:t>
            </a:r>
            <a:r>
              <a:rPr lang="cs-CZ" altLang="cs-CZ" b="1" dirty="0" smtClean="0">
                <a:solidFill>
                  <a:srgbClr val="F47E20"/>
                </a:solidFill>
                <a:latin typeface="Arial" pitchFamily="34" charset="0"/>
              </a:rPr>
              <a:t> </a:t>
            </a:r>
            <a:r>
              <a:rPr lang="cs-CZ" altLang="cs-CZ" b="1" dirty="0" err="1" smtClean="0">
                <a:solidFill>
                  <a:srgbClr val="F47E20"/>
                </a:solidFill>
                <a:latin typeface="Arial" pitchFamily="34" charset="0"/>
              </a:rPr>
              <a:t>November</a:t>
            </a:r>
            <a:r>
              <a:rPr lang="cs-CZ" altLang="cs-CZ" b="1" dirty="0" smtClean="0">
                <a:solidFill>
                  <a:srgbClr val="F47E20"/>
                </a:solidFill>
                <a:latin typeface="Arial" pitchFamily="34" charset="0"/>
              </a:rPr>
              <a:t> </a:t>
            </a:r>
            <a:endParaRPr lang="de-DE" altLang="cs-CZ" b="1" dirty="0">
              <a:solidFill>
                <a:srgbClr val="F47E20"/>
              </a:solidFill>
              <a:latin typeface="Arial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41" y="1328636"/>
            <a:ext cx="7622717" cy="45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5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1"/>
          <p:cNvSpPr txBox="1">
            <a:spLocks noChangeArrowheads="1"/>
          </p:cNvSpPr>
          <p:nvPr/>
        </p:nvSpPr>
        <p:spPr bwMode="auto">
          <a:xfrm>
            <a:off x="298450" y="1773238"/>
            <a:ext cx="859472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l-PL" altLang="cs-CZ" sz="2400" b="1">
                <a:solidFill>
                  <a:srgbClr val="969696"/>
                </a:solidFill>
                <a:latin typeface="Arial" pitchFamily="34" charset="0"/>
              </a:rPr>
              <a:t>OBU unit:</a:t>
            </a:r>
            <a:r>
              <a:rPr lang="pl-PL" altLang="cs-CZ" sz="2400">
                <a:solidFill>
                  <a:srgbClr val="969696"/>
                </a:solidFill>
                <a:latin typeface="Arial" pitchFamily="34" charset="0"/>
              </a:rPr>
              <a:t> </a:t>
            </a:r>
            <a:r>
              <a:rPr lang="cs-CZ" altLang="cs-CZ" sz="2400" b="1">
                <a:solidFill>
                  <a:srgbClr val="F47E20"/>
                </a:solidFill>
                <a:latin typeface="Arial" pitchFamily="34" charset="0"/>
              </a:rPr>
              <a:t>NCL 10 LŽV </a:t>
            </a:r>
            <a:r>
              <a:rPr lang="pl-PL" altLang="cs-CZ" sz="2400">
                <a:solidFill>
                  <a:srgbClr val="969696"/>
                </a:solidFill>
                <a:latin typeface="Arial" pitchFamily="34" charset="0"/>
              </a:rPr>
              <a:t>by the company NAM system, PLC</a:t>
            </a:r>
          </a:p>
          <a:p>
            <a:pPr>
              <a:lnSpc>
                <a:spcPct val="150000"/>
              </a:lnSpc>
            </a:pPr>
            <a:r>
              <a:rPr lang="cs-CZ" altLang="cs-CZ" sz="2400" b="1">
                <a:solidFill>
                  <a:srgbClr val="969696"/>
                </a:solidFill>
                <a:latin typeface="Arial" pitchFamily="34" charset="0"/>
              </a:rPr>
              <a:t>Container:</a:t>
            </a:r>
            <a:r>
              <a:rPr lang="cs-CZ" altLang="cs-CZ" sz="2400">
                <a:solidFill>
                  <a:srgbClr val="969696"/>
                </a:solidFill>
                <a:latin typeface="Arial" pitchFamily="34" charset="0"/>
              </a:rPr>
              <a:t> The same container as CZE (safe substance, Lauterbach Speditions – </a:t>
            </a:r>
            <a:r>
              <a:rPr lang="pl-PL" altLang="cs-CZ" sz="2400">
                <a:solidFill>
                  <a:srgbClr val="969696"/>
                </a:solidFill>
              </a:rPr>
              <a:t>GmbH)</a:t>
            </a:r>
            <a:r>
              <a:rPr lang="cs-CZ" altLang="cs-CZ" sz="2400">
                <a:solidFill>
                  <a:srgbClr val="969696"/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altLang="cs-CZ" sz="2400" b="1">
                <a:solidFill>
                  <a:srgbClr val="969696"/>
                </a:solidFill>
                <a:latin typeface="Arial" pitchFamily="34" charset="0"/>
              </a:rPr>
              <a:t>Monitoring:</a:t>
            </a:r>
            <a:r>
              <a:rPr lang="cs-CZ" altLang="cs-CZ" sz="2400">
                <a:solidFill>
                  <a:srgbClr val="969696"/>
                </a:solidFill>
                <a:latin typeface="Arial" pitchFamily="34" charset="0"/>
              </a:rPr>
              <a:t>  </a:t>
            </a:r>
            <a:r>
              <a:rPr lang="cs-CZ" altLang="cs-CZ" sz="2400" b="1">
                <a:solidFill>
                  <a:srgbClr val="F47E20"/>
                </a:solidFill>
                <a:latin typeface="Arial" pitchFamily="34" charset="0"/>
              </a:rPr>
              <a:t>ONI system</a:t>
            </a:r>
          </a:p>
          <a:p>
            <a:pPr>
              <a:lnSpc>
                <a:spcPct val="150000"/>
              </a:lnSpc>
            </a:pPr>
            <a:endParaRPr lang="cs-CZ" altLang="cs-CZ" sz="2400" b="1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4516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4517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A80ED24A-D9C0-4138-8EA5-B105131FC4E7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47E20"/>
                </a:solidFill>
                <a:latin typeface="Arial" pitchFamily="34" charset="0"/>
              </a:rPr>
              <a:t>ZCHFP SR + University of Žilina</a:t>
            </a:r>
            <a:endParaRPr lang="de-DE" altLang="cs-CZ" sz="3600" b="1">
              <a:solidFill>
                <a:srgbClr val="F47E20"/>
              </a:solidFill>
              <a:latin typeface="Arial" pitchFamily="34" charset="0"/>
            </a:endParaRPr>
          </a:p>
        </p:txBody>
      </p:sp>
      <p:sp>
        <p:nvSpPr>
          <p:cNvPr id="645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itchFamily="34" charset="0"/>
            </a:endParaRPr>
          </a:p>
        </p:txBody>
      </p:sp>
      <p:graphicFrame>
        <p:nvGraphicFramePr>
          <p:cNvPr id="64520" name="Objekt 2"/>
          <p:cNvGraphicFramePr>
            <a:graphicFrameLocks noChangeAspect="1"/>
          </p:cNvGraphicFramePr>
          <p:nvPr/>
        </p:nvGraphicFramePr>
        <p:xfrm>
          <a:off x="5346700" y="3213100"/>
          <a:ext cx="3389313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3" name="Rastrový obrázek" r:id="rId4" imgW="0" imgH="0" progId="Paint.Picture">
                  <p:embed/>
                </p:oleObj>
              </mc:Choice>
              <mc:Fallback>
                <p:oleObj name="Rastrový obrázek" r:id="rId4" imgW="0" imgH="0" progId="Paint.Picture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213100"/>
                        <a:ext cx="3389313" cy="252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7" descr="Powerpoint_Inha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5540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4A5FC6BE-7BF4-4E53-81A9-69BCED6CFA2E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47E20"/>
                </a:solidFill>
                <a:latin typeface="Arial" pitchFamily="34" charset="0"/>
              </a:rPr>
              <a:t>ZCHFP SR + University of Žilina</a:t>
            </a:r>
            <a:endParaRPr lang="de-DE" altLang="cs-CZ" sz="3600" b="1">
              <a:solidFill>
                <a:srgbClr val="F47E20"/>
              </a:solidFill>
              <a:latin typeface="Arial" pitchFamily="34" charset="0"/>
            </a:endParaRPr>
          </a:p>
        </p:txBody>
      </p:sp>
      <p:sp>
        <p:nvSpPr>
          <p:cNvPr id="655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itchFamily="34" charset="0"/>
            </a:endParaRPr>
          </a:p>
        </p:txBody>
      </p:sp>
      <p:pic>
        <p:nvPicPr>
          <p:cNvPr id="65543" name="Obrázok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1484313"/>
            <a:ext cx="7950200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7" descr="Powerpoint_Inhal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15"/>
          <p:cNvSpPr>
            <a:spLocks noChangeArrowheads="1"/>
          </p:cNvSpPr>
          <p:nvPr/>
        </p:nvSpPr>
        <p:spPr bwMode="auto">
          <a:xfrm>
            <a:off x="323850" y="188913"/>
            <a:ext cx="5976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Pilot Project Implementation</a:t>
            </a:r>
          </a:p>
        </p:txBody>
      </p:sp>
      <p:sp>
        <p:nvSpPr>
          <p:cNvPr id="66564" name="Rectangle 24"/>
          <p:cNvSpPr>
            <a:spLocks noChangeArrowheads="1"/>
          </p:cNvSpPr>
          <p:nvPr/>
        </p:nvSpPr>
        <p:spPr bwMode="auto">
          <a:xfrm>
            <a:off x="8007350" y="188913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t>Page </a:t>
            </a:r>
            <a:fld id="{B5C147DE-4AFD-4F43-BFC7-6BAF607A58DC}" type="slidenum">
              <a:rPr lang="de-DE" altLang="cs-CZ" sz="1200">
                <a:solidFill>
                  <a:srgbClr val="969696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de-DE" altLang="cs-CZ" sz="1200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F47E20"/>
                </a:solidFill>
                <a:latin typeface="Arial" pitchFamily="34" charset="0"/>
              </a:rPr>
              <a:t>Conclusions</a:t>
            </a:r>
            <a:endParaRPr lang="de-DE" altLang="cs-CZ" sz="3600" b="1">
              <a:solidFill>
                <a:srgbClr val="F47E20"/>
              </a:solidFill>
              <a:latin typeface="Arial" pitchFamily="34" charset="0"/>
            </a:endParaRPr>
          </a:p>
        </p:txBody>
      </p:sp>
      <p:sp>
        <p:nvSpPr>
          <p:cNvPr id="665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itchFamily="34" charset="0"/>
            </a:endParaRPr>
          </a:p>
        </p:txBody>
      </p:sp>
      <p:pic>
        <p:nvPicPr>
          <p:cNvPr id="66567" name="Obrázok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3" y="3763963"/>
            <a:ext cx="352901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8" name="Objekt 2"/>
          <p:cNvGraphicFramePr>
            <a:graphicFrameLocks noChangeAspect="1"/>
          </p:cNvGraphicFramePr>
          <p:nvPr/>
        </p:nvGraphicFramePr>
        <p:xfrm>
          <a:off x="4713288" y="1484313"/>
          <a:ext cx="41148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9" name="Rastrový obrázek" r:id="rId5" imgW="8476190" imgH="4476190" progId="Paint.Picture">
                  <p:embed/>
                </p:oleObj>
              </mc:Choice>
              <mc:Fallback>
                <p:oleObj name="Rastrový obrázek" r:id="rId5" imgW="8476190" imgH="4476190" progId="Paint.Picture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88" y="1484313"/>
                        <a:ext cx="411480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kt 3"/>
          <p:cNvGraphicFramePr>
            <a:graphicFrameLocks noChangeAspect="1"/>
          </p:cNvGraphicFramePr>
          <p:nvPr/>
        </p:nvGraphicFramePr>
        <p:xfrm>
          <a:off x="427038" y="1484313"/>
          <a:ext cx="4073525" cy="220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0" name="Rastrový obrázek" r:id="rId7" imgW="8333333" imgH="4525007" progId="PBrush">
                  <p:embed/>
                </p:oleObj>
              </mc:Choice>
              <mc:Fallback>
                <p:oleObj name="Rastrový obrázek" r:id="rId7" imgW="8333333" imgH="4525007" progId="PBrus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1484313"/>
                        <a:ext cx="4073525" cy="220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70" name="Picture 2" descr="C:\Users\dosek.USMD2\Documents\Granty - Projekty\2 Řešené projekty\2012-06-26 Chemlog T a T (SCHP)\2013-11-07 obrazek (Mulík)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740150"/>
            <a:ext cx="3852862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ovéPole 29"/>
          <p:cNvSpPr txBox="1">
            <a:spLocks noChangeArrowheads="1"/>
          </p:cNvSpPr>
          <p:nvPr/>
        </p:nvSpPr>
        <p:spPr bwMode="auto">
          <a:xfrm>
            <a:off x="2916238" y="1565275"/>
            <a:ext cx="1498600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itchFamily="34" charset="0"/>
              </a:rPr>
              <a:t>DEKRA</a:t>
            </a:r>
          </a:p>
        </p:txBody>
      </p:sp>
      <p:sp>
        <p:nvSpPr>
          <p:cNvPr id="66572" name="TextovéPole 29"/>
          <p:cNvSpPr txBox="1">
            <a:spLocks noChangeArrowheads="1"/>
          </p:cNvSpPr>
          <p:nvPr/>
        </p:nvSpPr>
        <p:spPr bwMode="auto">
          <a:xfrm>
            <a:off x="7197725" y="1581150"/>
            <a:ext cx="1498600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itchFamily="34" charset="0"/>
              </a:rPr>
              <a:t>POSITREX</a:t>
            </a:r>
          </a:p>
        </p:txBody>
      </p:sp>
      <p:sp>
        <p:nvSpPr>
          <p:cNvPr id="66573" name="TextovéPole 29"/>
          <p:cNvSpPr txBox="1">
            <a:spLocks noChangeArrowheads="1"/>
          </p:cNvSpPr>
          <p:nvPr/>
        </p:nvSpPr>
        <p:spPr bwMode="auto">
          <a:xfrm>
            <a:off x="2700338" y="3933825"/>
            <a:ext cx="1498600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itchFamily="34" charset="0"/>
              </a:rPr>
              <a:t>ZCHFP SR</a:t>
            </a:r>
          </a:p>
        </p:txBody>
      </p:sp>
      <p:sp>
        <p:nvSpPr>
          <p:cNvPr id="66574" name="TextovéPole 29"/>
          <p:cNvSpPr txBox="1">
            <a:spLocks noChangeArrowheads="1"/>
          </p:cNvSpPr>
          <p:nvPr/>
        </p:nvSpPr>
        <p:spPr bwMode="auto">
          <a:xfrm>
            <a:off x="7023100" y="3903663"/>
            <a:ext cx="1673225" cy="2778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itchFamily="34" charset="0"/>
              </a:rPr>
              <a:t>LC SLOVAKTRANS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cs-CZ" sz="4000" b="1">
                <a:solidFill>
                  <a:srgbClr val="F47E20"/>
                </a:solidFill>
              </a:rPr>
              <a:t>Thank </a:t>
            </a:r>
            <a:r>
              <a:rPr lang="cs-CZ" altLang="cs-CZ" sz="4000" b="1">
                <a:solidFill>
                  <a:srgbClr val="F47E20"/>
                </a:solidFill>
              </a:rPr>
              <a:t>you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09550" y="1501775"/>
            <a:ext cx="4681538" cy="432117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Association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of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Chemical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Industry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CZ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Dělnická 12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170 00 Praha 7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Phone: +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420 739 063 080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	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Email: </a:t>
            </a:r>
            <a:r>
              <a:rPr lang="de-DE" sz="2000" dirty="0">
                <a:solidFill>
                  <a:srgbClr val="000000"/>
                </a:solidFill>
                <a:latin typeface="HelveticaNeueLT Std"/>
                <a:sym typeface="Wingdings" pitchFamily="2" charset="2"/>
                <a:hlinkClick r:id="rId2"/>
              </a:rPr>
              <a:t>Ladislav.Spacek@schp.cz</a:t>
            </a:r>
            <a:endParaRPr lang="cs-CZ" sz="2000" dirty="0">
              <a:solidFill>
                <a:srgbClr val="000000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cs-CZ" sz="2000" b="1" dirty="0">
              <a:solidFill>
                <a:srgbClr val="F47E20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DEKRA Automobil, PLC</a:t>
            </a:r>
          </a:p>
          <a:p>
            <a:pPr>
              <a:defRPr/>
            </a:pPr>
            <a:r>
              <a:rPr lang="cs-CZ" sz="2000" dirty="0" err="1">
                <a:solidFill>
                  <a:srgbClr val="969696"/>
                </a:solidFill>
                <a:latin typeface="HelveticaNeueLT Std"/>
                <a:cs typeface="Arial" charset="0"/>
              </a:rPr>
              <a:t>Türkova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 1001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149 00 Praha 4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Phone: +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420 602 619 427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	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Email: 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sym typeface="Wingdings" pitchFamily="2" charset="2"/>
                <a:hlinkClick r:id="rId3"/>
              </a:rPr>
              <a:t>jiri.dosek@dekra-automobil.cz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859338" y="1493838"/>
            <a:ext cx="4176712" cy="432117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Regional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Office </a:t>
            </a:r>
            <a:r>
              <a:rPr lang="cs-CZ" sz="2000" b="1" dirty="0" err="1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of</a:t>
            </a:r>
            <a:r>
              <a:rPr lang="cs-CZ" sz="2000" b="1" dirty="0">
                <a:solidFill>
                  <a:srgbClr val="F47E20"/>
                </a:solidFill>
                <a:latin typeface="HelveticaNeueLT Std"/>
                <a:sym typeface="Wingdings" pitchFamily="2" charset="2"/>
              </a:rPr>
              <a:t> Ústí Region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Velká Hradební 3118/48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400 02 Ústí nad Labem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Phone: +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420 737 203 642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	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Email: </a:t>
            </a:r>
            <a:r>
              <a:rPr lang="cs-CZ" sz="2000" dirty="0" err="1">
                <a:solidFill>
                  <a:srgbClr val="969696"/>
                </a:solidFill>
                <a:latin typeface="HelveticaNeueLT Std"/>
                <a:sym typeface="Wingdings" pitchFamily="2" charset="2"/>
                <a:hlinkClick r:id="rId2"/>
              </a:rPr>
              <a:t>sixta.j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  <a:hlinkClick r:id="rId2"/>
              </a:rPr>
              <a:t>@</a:t>
            </a:r>
            <a:r>
              <a:rPr lang="cs-CZ" sz="2000" dirty="0" err="1">
                <a:solidFill>
                  <a:srgbClr val="969696"/>
                </a:solidFill>
                <a:latin typeface="HelveticaNeueLT Std"/>
                <a:sym typeface="Wingdings" pitchFamily="2" charset="2"/>
                <a:hlinkClick r:id="rId2"/>
              </a:rPr>
              <a:t>kr-ustecky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  <a:hlinkClick r:id="rId2"/>
              </a:rPr>
              <a:t>.</a:t>
            </a:r>
            <a:r>
              <a:rPr lang="de-DE" sz="2000" dirty="0" err="1">
                <a:solidFill>
                  <a:srgbClr val="969696"/>
                </a:solidFill>
                <a:latin typeface="HelveticaNeueLT Std"/>
                <a:sym typeface="Wingdings" pitchFamily="2" charset="2"/>
                <a:hlinkClick r:id="rId2"/>
              </a:rPr>
              <a:t>cz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808080"/>
                </a:solidFill>
                <a:sym typeface="Wingdings" pitchFamily="2" charset="2"/>
              </a:rPr>
              <a:t>		</a:t>
            </a:r>
          </a:p>
          <a:p>
            <a:pPr>
              <a:defRPr/>
            </a:pPr>
            <a:r>
              <a:rPr lang="cs-CZ" sz="2000" b="1" dirty="0" err="1">
                <a:solidFill>
                  <a:srgbClr val="F47E20"/>
                </a:solidFill>
                <a:sym typeface="Wingdings" pitchFamily="2" charset="2"/>
              </a:rPr>
              <a:t>Association</a:t>
            </a:r>
            <a:r>
              <a:rPr lang="cs-CZ" sz="2000" b="1" dirty="0">
                <a:solidFill>
                  <a:srgbClr val="F47E20"/>
                </a:solidFill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sym typeface="Wingdings" pitchFamily="2" charset="2"/>
              </a:rPr>
              <a:t>of</a:t>
            </a:r>
            <a:r>
              <a:rPr lang="cs-CZ" sz="2000" b="1" dirty="0">
                <a:solidFill>
                  <a:srgbClr val="F47E20"/>
                </a:solidFill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sym typeface="Wingdings" pitchFamily="2" charset="2"/>
              </a:rPr>
              <a:t>Chemical</a:t>
            </a:r>
            <a:r>
              <a:rPr lang="cs-CZ" sz="2000" b="1" dirty="0">
                <a:solidFill>
                  <a:srgbClr val="F47E20"/>
                </a:solidFill>
                <a:sym typeface="Wingdings" pitchFamily="2" charset="2"/>
              </a:rPr>
              <a:t> and </a:t>
            </a:r>
            <a:r>
              <a:rPr lang="cs-CZ" sz="2000" b="1" dirty="0" err="1">
                <a:solidFill>
                  <a:srgbClr val="F47E20"/>
                </a:solidFill>
                <a:sym typeface="Wingdings" pitchFamily="2" charset="2"/>
              </a:rPr>
              <a:t>Pharmaceutical</a:t>
            </a:r>
            <a:r>
              <a:rPr lang="cs-CZ" sz="2000" b="1" dirty="0">
                <a:solidFill>
                  <a:srgbClr val="F47E20"/>
                </a:solidFill>
                <a:sym typeface="Wingdings" pitchFamily="2" charset="2"/>
              </a:rPr>
              <a:t> </a:t>
            </a:r>
            <a:r>
              <a:rPr lang="cs-CZ" sz="2000" b="1" dirty="0" err="1">
                <a:solidFill>
                  <a:srgbClr val="F47E20"/>
                </a:solidFill>
                <a:sym typeface="Wingdings" pitchFamily="2" charset="2"/>
              </a:rPr>
              <a:t>Industry</a:t>
            </a:r>
            <a:r>
              <a:rPr lang="cs-CZ" sz="2000" b="1" dirty="0">
                <a:solidFill>
                  <a:srgbClr val="F47E20"/>
                </a:solidFill>
                <a:sym typeface="Wingdings" pitchFamily="2" charset="2"/>
              </a:rPr>
              <a:t> SR</a:t>
            </a:r>
          </a:p>
          <a:p>
            <a:pPr>
              <a:defRPr/>
            </a:pPr>
            <a:r>
              <a:rPr lang="cs-CZ" sz="2000" dirty="0" err="1">
                <a:solidFill>
                  <a:srgbClr val="969696"/>
                </a:solidFill>
                <a:latin typeface="HelveticaNeueLT Std"/>
                <a:cs typeface="Arial" charset="0"/>
              </a:rPr>
              <a:t>Hattalova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 12</a:t>
            </a:r>
          </a:p>
          <a:p>
            <a:pPr>
              <a:defRPr/>
            </a:pPr>
            <a:r>
              <a:rPr lang="cs-CZ" sz="2000" dirty="0">
                <a:solidFill>
                  <a:srgbClr val="969696"/>
                </a:solidFill>
                <a:latin typeface="HelveticaNeueLT Std"/>
                <a:cs typeface="Arial" charset="0"/>
              </a:rPr>
              <a:t>831 03 Bratislava 3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Phone: +</a:t>
            </a:r>
            <a:r>
              <a:rPr lang="cs-CZ" sz="200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421 248 209 001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Email</a:t>
            </a:r>
            <a:r>
              <a:rPr lang="de-DE" sz="2000" dirty="0">
                <a:solidFill>
                  <a:srgbClr val="969696"/>
                </a:solidFill>
                <a:latin typeface="HelveticaNeueLT Std"/>
                <a:sym typeface="Wingdings" pitchFamily="2" charset="2"/>
              </a:rPr>
              <a:t>: </a:t>
            </a:r>
            <a:r>
              <a:rPr lang="cs-CZ" sz="2000" dirty="0">
                <a:solidFill>
                  <a:srgbClr val="969696"/>
                </a:solidFill>
                <a:latin typeface="HelveticaNeueLT Std"/>
                <a:sym typeface="Wingdings" pitchFamily="2" charset="2"/>
                <a:hlinkClick r:id="rId4"/>
              </a:rPr>
              <a:t>Jaroslav.Cermak@duslo.sk</a:t>
            </a: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cs-CZ" sz="2000" dirty="0">
              <a:solidFill>
                <a:srgbClr val="969696"/>
              </a:solidFill>
              <a:latin typeface="HelveticaNeueLT Std"/>
              <a:sym typeface="Wingdings" pitchFamily="2" charset="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808080"/>
                </a:solidFill>
                <a:sym typeface="Wingdings" pitchFamily="2" charset="2"/>
              </a:rPr>
              <a:t>		</a:t>
            </a:r>
            <a:endParaRPr lang="de-DE" sz="3200" kern="0" dirty="0">
              <a:solidFill>
                <a:srgbClr val="000000"/>
              </a:solidFill>
              <a:latin typeface="HelveticaNeueLT Std"/>
              <a:cs typeface="Arial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endParaRPr lang="de-DE" sz="2000" dirty="0">
              <a:solidFill>
                <a:srgbClr val="808080"/>
              </a:solidFill>
              <a:sym typeface="Wingdings" pitchFamily="2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de-DE" sz="2000" dirty="0">
                <a:solidFill>
                  <a:srgbClr val="808080"/>
                </a:solidFill>
                <a:sym typeface="Wingdings" pitchFamily="2" charset="2"/>
              </a:rPr>
              <a:t>			</a:t>
            </a:r>
            <a:endParaRPr lang="de-DE" sz="3200" kern="0" dirty="0">
              <a:solidFill>
                <a:srgbClr val="000000"/>
              </a:solidFill>
              <a:latin typeface="HelveticaNeueLT Std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Zástupný symbol pro obsah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88" y="1322388"/>
            <a:ext cx="7337425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 flipH="1" flipV="1">
            <a:off x="4178300" y="3763963"/>
            <a:ext cx="519113" cy="258762"/>
          </a:xfrm>
          <a:prstGeom prst="line">
            <a:avLst/>
          </a:prstGeom>
          <a:ln w="38100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3486150" y="3735388"/>
            <a:ext cx="1211263" cy="287337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4716463" y="3917950"/>
            <a:ext cx="647700" cy="104775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4697413" y="2133600"/>
            <a:ext cx="2106612" cy="1889125"/>
          </a:xfrm>
          <a:prstGeom prst="straightConnector1">
            <a:avLst/>
          </a:prstGeom>
          <a:ln w="38100">
            <a:solidFill>
              <a:srgbClr val="0033C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Pilot Tracing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H="1" flipV="1">
            <a:off x="3708400" y="3386138"/>
            <a:ext cx="458788" cy="377825"/>
          </a:xfrm>
          <a:prstGeom prst="line">
            <a:avLst/>
          </a:prstGeom>
          <a:ln w="38100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Partners of Project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955316" y="1485900"/>
            <a:ext cx="7211144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969696"/>
                </a:solidFill>
              </a:rPr>
              <a:t>DEKRA Automobil PLC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cs-CZ" sz="2800" b="1" dirty="0" smtClean="0">
                <a:solidFill>
                  <a:srgbClr val="969696"/>
                </a:solidFill>
              </a:rPr>
              <a:t>LC </a:t>
            </a:r>
            <a:r>
              <a:rPr lang="en-GB" altLang="cs-CZ" sz="2800" b="1" dirty="0">
                <a:solidFill>
                  <a:srgbClr val="969696"/>
                </a:solidFill>
              </a:rPr>
              <a:t>Lauterbach </a:t>
            </a:r>
            <a:r>
              <a:rPr lang="en-GB" altLang="cs-CZ" sz="2800" b="1" dirty="0" err="1">
                <a:solidFill>
                  <a:srgbClr val="969696"/>
                </a:solidFill>
              </a:rPr>
              <a:t>Spedition</a:t>
            </a:r>
            <a:r>
              <a:rPr lang="en-GB" altLang="cs-CZ" sz="2800" b="1" dirty="0">
                <a:solidFill>
                  <a:srgbClr val="969696"/>
                </a:solidFill>
              </a:rPr>
              <a:t> – </a:t>
            </a:r>
            <a:r>
              <a:rPr lang="en-GB" altLang="cs-CZ" sz="2800" b="1" dirty="0" smtClean="0">
                <a:solidFill>
                  <a:srgbClr val="969696"/>
                </a:solidFill>
              </a:rPr>
              <a:t>GmbH</a:t>
            </a:r>
            <a:endParaRPr lang="cs-CZ" altLang="cs-CZ" sz="2800" b="1" dirty="0" smtClean="0">
              <a:solidFill>
                <a:srgbClr val="969696"/>
              </a:solidFill>
            </a:endParaRP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969696"/>
                </a:solidFill>
              </a:rPr>
              <a:t>LC Sokotrans Inc.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969696"/>
                </a:solidFill>
              </a:rPr>
              <a:t>LC Slovaktrans Inc.</a:t>
            </a:r>
            <a:endParaRPr lang="cs-CZ" altLang="cs-CZ" sz="2800" b="1" dirty="0">
              <a:solidFill>
                <a:srgbClr val="969696"/>
              </a:solidFill>
            </a:endParaRP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969696"/>
                </a:solidFill>
              </a:rPr>
              <a:t>LEVEL </a:t>
            </a:r>
            <a:r>
              <a:rPr lang="cs-CZ" altLang="cs-CZ" sz="2800" b="1" dirty="0">
                <a:solidFill>
                  <a:srgbClr val="969696"/>
                </a:solidFill>
              </a:rPr>
              <a:t>Inc.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cs-CZ" sz="2800" b="1" dirty="0" smtClean="0">
                <a:solidFill>
                  <a:srgbClr val="969696"/>
                </a:solidFill>
              </a:rPr>
              <a:t>METRANS</a:t>
            </a:r>
            <a:r>
              <a:rPr lang="en-GB" altLang="cs-CZ" sz="2800" b="1" dirty="0">
                <a:solidFill>
                  <a:srgbClr val="969696"/>
                </a:solidFill>
              </a:rPr>
              <a:t>, </a:t>
            </a:r>
            <a:r>
              <a:rPr lang="cs-CZ" altLang="cs-CZ" sz="2800" b="1" dirty="0">
                <a:solidFill>
                  <a:srgbClr val="969696"/>
                </a:solidFill>
              </a:rPr>
              <a:t>PLC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cs-CZ" sz="2800" b="1" dirty="0" smtClean="0">
                <a:solidFill>
                  <a:srgbClr val="969696"/>
                </a:solidFill>
              </a:rPr>
              <a:t>ČSPL</a:t>
            </a:r>
            <a:r>
              <a:rPr lang="de-DE" altLang="cs-CZ" sz="2800" b="1" dirty="0">
                <a:solidFill>
                  <a:srgbClr val="969696"/>
                </a:solidFill>
              </a:rPr>
              <a:t>, </a:t>
            </a:r>
            <a:r>
              <a:rPr lang="cs-CZ" altLang="cs-CZ" sz="2800" b="1" dirty="0">
                <a:solidFill>
                  <a:srgbClr val="969696"/>
                </a:solidFill>
              </a:rPr>
              <a:t>PLC</a:t>
            </a:r>
          </a:p>
          <a:p>
            <a:pPr marL="457200" indent="-4572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800" b="1" dirty="0" smtClean="0">
                <a:solidFill>
                  <a:srgbClr val="969696"/>
                </a:solidFill>
              </a:rPr>
              <a:t>Trans-Sped-Consult </a:t>
            </a:r>
            <a:r>
              <a:rPr lang="cs-CZ" altLang="cs-CZ" sz="2800" b="1" dirty="0">
                <a:solidFill>
                  <a:srgbClr val="969696"/>
                </a:solidFill>
              </a:rPr>
              <a:t>Inc.</a:t>
            </a:r>
            <a:endParaRPr lang="cs-CZ" altLang="cs-CZ" sz="2400" b="1" dirty="0">
              <a:solidFill>
                <a:srgbClr val="969696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800" b="1" dirty="0">
                <a:solidFill>
                  <a:srgbClr val="F47E20"/>
                </a:solidFill>
              </a:rPr>
              <a:t> </a:t>
            </a:r>
            <a:r>
              <a:rPr lang="cs-CZ" altLang="cs-CZ" sz="2800" b="1" dirty="0">
                <a:solidFill>
                  <a:srgbClr val="96969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cs-CZ" sz="4000" b="1">
                <a:solidFill>
                  <a:srgbClr val="F47E20"/>
                </a:solidFill>
              </a:rPr>
              <a:t>Pilot project</a:t>
            </a:r>
            <a:r>
              <a:rPr lang="cs-CZ" altLang="cs-CZ" sz="4000" b="1">
                <a:solidFill>
                  <a:srgbClr val="F47E20"/>
                </a:solidFill>
              </a:rPr>
              <a:t> T&amp;T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79538"/>
            <a:ext cx="7237412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vnoramenný trojúhelník 3"/>
          <p:cNvSpPr/>
          <p:nvPr/>
        </p:nvSpPr>
        <p:spPr>
          <a:xfrm>
            <a:off x="2843213" y="1989138"/>
            <a:ext cx="5519737" cy="2305050"/>
          </a:xfrm>
          <a:prstGeom prst="triangle">
            <a:avLst/>
          </a:prstGeom>
          <a:noFill/>
          <a:ln w="38100">
            <a:solidFill>
              <a:srgbClr val="F47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446088" y="5492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rgbClr val="F47E20"/>
                </a:solidFill>
              </a:rPr>
              <a:t>                               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44035" name="Picture 2" descr="C:\Users\dosek.USMD2\Documents\Granty - Projekty\2 Řešené projekty\2012-06-26 Chemlog T a T (SCHP)\2013-10-31 Fotodokumentace montáže OBU\IMG_02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2238375"/>
            <a:ext cx="28082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ovéPole 6"/>
          <p:cNvSpPr txBox="1">
            <a:spLocks noChangeArrowheads="1"/>
          </p:cNvSpPr>
          <p:nvPr/>
        </p:nvSpPr>
        <p:spPr bwMode="auto">
          <a:xfrm>
            <a:off x="385763" y="2238375"/>
            <a:ext cx="842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68400" indent="-11684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F47E20"/>
                </a:solidFill>
              </a:rPr>
              <a:t>Beginning: 30th October 2013</a:t>
            </a:r>
          </a:p>
          <a:p>
            <a:pPr eaLnBrk="1" hangingPunct="1"/>
            <a:r>
              <a:rPr lang="cs-CZ" altLang="cs-CZ" sz="2000" b="1">
                <a:solidFill>
                  <a:srgbClr val="F47E20"/>
                </a:solidFill>
              </a:rPr>
              <a:t>Finish: 19th November 2013</a:t>
            </a:r>
          </a:p>
        </p:txBody>
      </p:sp>
      <p:sp>
        <p:nvSpPr>
          <p:cNvPr id="44037" name="Obdélník 1"/>
          <p:cNvSpPr>
            <a:spLocks noChangeArrowheads="1"/>
          </p:cNvSpPr>
          <p:nvPr/>
        </p:nvSpPr>
        <p:spPr bwMode="auto">
          <a:xfrm>
            <a:off x="369888" y="150495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cs-CZ" altLang="cs-CZ" b="1">
                <a:solidFill>
                  <a:srgbClr val="969696"/>
                </a:solidFill>
                <a:cs typeface="Times New Roman" pitchFamily="18" charset="0"/>
              </a:rPr>
              <a:t>Germany, Duisburg</a:t>
            </a:r>
            <a:r>
              <a:rPr lang="de-DE" altLang="cs-CZ" b="1">
                <a:solidFill>
                  <a:srgbClr val="969696"/>
                </a:solidFill>
                <a:cs typeface="Times New Roman" pitchFamily="18" charset="0"/>
              </a:rPr>
              <a:t> – </a:t>
            </a:r>
            <a:r>
              <a:rPr lang="cs-CZ" altLang="cs-CZ" b="1">
                <a:solidFill>
                  <a:srgbClr val="969696"/>
                </a:solidFill>
                <a:cs typeface="Times New Roman" pitchFamily="18" charset="0"/>
              </a:rPr>
              <a:t>Czech Republic</a:t>
            </a:r>
            <a:r>
              <a:rPr lang="de-DE" altLang="cs-CZ" b="1">
                <a:solidFill>
                  <a:srgbClr val="969696"/>
                </a:solidFill>
                <a:cs typeface="Times New Roman" pitchFamily="18" charset="0"/>
              </a:rPr>
              <a:t> – Slov</a:t>
            </a:r>
            <a:r>
              <a:rPr lang="cs-CZ" altLang="cs-CZ" b="1">
                <a:solidFill>
                  <a:srgbClr val="969696"/>
                </a:solidFill>
                <a:cs typeface="Times New Roman" pitchFamily="18" charset="0"/>
              </a:rPr>
              <a:t>ak Republic</a:t>
            </a:r>
            <a:r>
              <a:rPr lang="de-DE" altLang="cs-CZ" b="1">
                <a:solidFill>
                  <a:srgbClr val="969696"/>
                </a:solidFill>
                <a:cs typeface="Times New Roman" pitchFamily="18" charset="0"/>
              </a:rPr>
              <a:t> – Ukrain</a:t>
            </a:r>
            <a:r>
              <a:rPr lang="cs-CZ" altLang="cs-CZ" b="1">
                <a:solidFill>
                  <a:srgbClr val="969696"/>
                </a:solidFill>
                <a:cs typeface="Times New Roman" pitchFamily="18" charset="0"/>
              </a:rPr>
              <a:t>e, Kalush (road and railway transport)</a:t>
            </a:r>
            <a:endParaRPr lang="cs-CZ" altLang="cs-CZ">
              <a:solidFill>
                <a:srgbClr val="969696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98488" y="701675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rgbClr val="F47E20"/>
                </a:solidFill>
              </a:rPr>
              <a:t>Trace 1</a:t>
            </a:r>
            <a:endParaRPr lang="de-DE" altLang="cs-CZ" sz="4000" b="1">
              <a:solidFill>
                <a:srgbClr val="F47E20"/>
              </a:solidFill>
            </a:endParaRPr>
          </a:p>
        </p:txBody>
      </p:sp>
      <p:pic>
        <p:nvPicPr>
          <p:cNvPr id="44039" name="Obrázek 7" descr="C:\Users\STOKLA~1\AppData\Local\Temp\IMG_0261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3290888"/>
            <a:ext cx="3887788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446088" y="6207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 dirty="0" smtClean="0">
                <a:solidFill>
                  <a:srgbClr val="F47E20"/>
                </a:solidFill>
              </a:rPr>
              <a:t>On </a:t>
            </a:r>
            <a:r>
              <a:rPr lang="cs-CZ" altLang="cs-CZ" sz="4000" b="1" dirty="0" err="1" smtClean="0">
                <a:solidFill>
                  <a:srgbClr val="F47E20"/>
                </a:solidFill>
              </a:rPr>
              <a:t>Board</a:t>
            </a:r>
            <a:r>
              <a:rPr lang="cs-CZ" altLang="cs-CZ" sz="4000" b="1" dirty="0" smtClean="0">
                <a:solidFill>
                  <a:srgbClr val="F47E20"/>
                </a:solidFill>
              </a:rPr>
              <a:t> Unit</a:t>
            </a:r>
            <a:endParaRPr lang="de-DE" altLang="cs-CZ" sz="4000" b="1" dirty="0">
              <a:solidFill>
                <a:srgbClr val="F47E2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63563" y="1512888"/>
            <a:ext cx="7994650" cy="5148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2800" b="1" dirty="0" err="1">
                <a:solidFill>
                  <a:srgbClr val="969696"/>
                </a:solidFill>
                <a:latin typeface="+mn-lt"/>
                <a:cs typeface="Arial" charset="0"/>
              </a:rPr>
              <a:t>Selected</a:t>
            </a:r>
            <a:r>
              <a:rPr lang="cs-CZ" sz="2800" b="1" dirty="0">
                <a:solidFill>
                  <a:srgbClr val="969696"/>
                </a:solidFill>
                <a:latin typeface="+mn-lt"/>
                <a:cs typeface="Arial" charset="0"/>
              </a:rPr>
              <a:t> </a:t>
            </a:r>
            <a:r>
              <a:rPr lang="cs-CZ" sz="2800" b="1" dirty="0" smtClean="0">
                <a:solidFill>
                  <a:srgbClr val="969696"/>
                </a:solidFill>
                <a:latin typeface="+mn-lt"/>
                <a:cs typeface="Arial" charset="0"/>
              </a:rPr>
              <a:t>OBU:</a:t>
            </a:r>
            <a:endParaRPr lang="cs-CZ" sz="2800" b="1" dirty="0">
              <a:solidFill>
                <a:srgbClr val="969696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300" b="1" dirty="0">
              <a:solidFill>
                <a:srgbClr val="F47E20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cs-CZ" sz="2400" b="1" i="1" dirty="0">
                <a:solidFill>
                  <a:srgbClr val="F47E20"/>
                </a:solidFill>
              </a:rPr>
              <a:t>GC 007 400B</a:t>
            </a:r>
            <a:r>
              <a:rPr lang="pl-PL" sz="2400" b="1" dirty="0">
                <a:solidFill>
                  <a:srgbClr val="F47E20"/>
                </a:solidFill>
              </a:rPr>
              <a:t> </a:t>
            </a:r>
            <a:r>
              <a:rPr lang="cs-CZ" sz="2400" b="1" i="1" dirty="0">
                <a:solidFill>
                  <a:srgbClr val="F47E20"/>
                </a:solidFill>
                <a:latin typeface="+mn-lt"/>
                <a:cs typeface="Arial" charset="0"/>
              </a:rPr>
              <a:t>by </a:t>
            </a:r>
            <a:r>
              <a:rPr lang="cs-CZ" sz="2400" b="1" i="1" dirty="0" err="1">
                <a:solidFill>
                  <a:srgbClr val="F47E20"/>
                </a:solidFill>
                <a:latin typeface="+mn-lt"/>
                <a:cs typeface="Arial" charset="0"/>
              </a:rPr>
              <a:t>the</a:t>
            </a:r>
            <a:r>
              <a:rPr lang="cs-CZ" sz="2400" b="1" i="1" dirty="0">
                <a:solidFill>
                  <a:srgbClr val="F47E20"/>
                </a:solidFill>
                <a:latin typeface="+mn-lt"/>
                <a:cs typeface="Arial" charset="0"/>
              </a:rPr>
              <a:t> </a:t>
            </a:r>
            <a:r>
              <a:rPr lang="cs-CZ" sz="2400" b="1" i="1" dirty="0" err="1">
                <a:solidFill>
                  <a:srgbClr val="F47E20"/>
                </a:solidFill>
                <a:latin typeface="+mn-lt"/>
                <a:cs typeface="Arial" charset="0"/>
              </a:rPr>
              <a:t>company</a:t>
            </a:r>
            <a:r>
              <a:rPr lang="cs-CZ" sz="2400" b="1" i="1" dirty="0">
                <a:solidFill>
                  <a:srgbClr val="F47E20"/>
                </a:solidFill>
                <a:latin typeface="+mn-lt"/>
                <a:cs typeface="Arial" charset="0"/>
              </a:rPr>
              <a:t> LEVEL, </a:t>
            </a:r>
            <a:r>
              <a:rPr lang="cs-CZ" sz="2400" b="1" i="1" dirty="0" err="1">
                <a:solidFill>
                  <a:srgbClr val="F47E20"/>
                </a:solidFill>
                <a:latin typeface="+mn-lt"/>
                <a:cs typeface="Arial" charset="0"/>
              </a:rPr>
              <a:t>Inc</a:t>
            </a:r>
            <a:endParaRPr lang="cs-CZ" sz="2400" b="1" i="1" dirty="0">
              <a:solidFill>
                <a:srgbClr val="F47E20"/>
              </a:solidFill>
              <a:latin typeface="+mn-lt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GB" sz="2400" dirty="0">
                <a:solidFill>
                  <a:srgbClr val="969696"/>
                </a:solidFill>
              </a:rPr>
              <a:t>the transport unit position is sent at </a:t>
            </a:r>
            <a:r>
              <a:rPr lang="cs-CZ" sz="2400" b="1" dirty="0">
                <a:solidFill>
                  <a:srgbClr val="969696"/>
                </a:solidFill>
              </a:rPr>
              <a:t>8</a:t>
            </a:r>
            <a:r>
              <a:rPr lang="en-GB" sz="2400" b="1" dirty="0">
                <a:solidFill>
                  <a:srgbClr val="969696"/>
                </a:solidFill>
              </a:rPr>
              <a:t>-minute intervals </a:t>
            </a:r>
            <a:endParaRPr lang="cs-CZ" sz="2400" b="1" dirty="0">
              <a:solidFill>
                <a:srgbClr val="969696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GB" sz="2400" dirty="0">
                <a:solidFill>
                  <a:srgbClr val="969696"/>
                </a:solidFill>
              </a:rPr>
              <a:t>In the </a:t>
            </a:r>
            <a:r>
              <a:rPr lang="en-GB" sz="2400" b="1" dirty="0">
                <a:solidFill>
                  <a:srgbClr val="969696"/>
                </a:solidFill>
              </a:rPr>
              <a:t>meantime</a:t>
            </a:r>
            <a:r>
              <a:rPr lang="cs-CZ" sz="2400" b="1" dirty="0">
                <a:solidFill>
                  <a:srgbClr val="969696"/>
                </a:solidFill>
              </a:rPr>
              <a:t> </a:t>
            </a:r>
            <a:r>
              <a:rPr lang="en-GB" sz="2400" b="1" dirty="0">
                <a:solidFill>
                  <a:srgbClr val="969696"/>
                </a:solidFill>
              </a:rPr>
              <a:t>it is completely </a:t>
            </a:r>
            <a:endParaRPr lang="cs-CZ" sz="2400" b="1" dirty="0">
              <a:solidFill>
                <a:srgbClr val="969696"/>
              </a:solidFill>
            </a:endParaRPr>
          </a:p>
          <a:p>
            <a:pPr indent="354013">
              <a:lnSpc>
                <a:spcPct val="150000"/>
              </a:lnSpc>
              <a:defRPr/>
            </a:pPr>
            <a:r>
              <a:rPr lang="cs-CZ" sz="2400" b="1" dirty="0">
                <a:solidFill>
                  <a:srgbClr val="969696"/>
                </a:solidFill>
              </a:rPr>
              <a:t>i</a:t>
            </a:r>
            <a:r>
              <a:rPr lang="en-GB" sz="2400" b="1" dirty="0" err="1">
                <a:solidFill>
                  <a:srgbClr val="969696"/>
                </a:solidFill>
              </a:rPr>
              <a:t>dle</a:t>
            </a:r>
            <a:r>
              <a:rPr lang="cs-CZ" sz="2400" dirty="0">
                <a:solidFill>
                  <a:srgbClr val="969696"/>
                </a:solidFill>
              </a:rPr>
              <a:t> (</a:t>
            </a:r>
            <a:r>
              <a:rPr lang="en-GB" sz="2400" dirty="0">
                <a:solidFill>
                  <a:srgbClr val="969696"/>
                </a:solidFill>
              </a:rPr>
              <a:t>it does not know “where </a:t>
            </a:r>
            <a:endParaRPr lang="cs-CZ" sz="2400" dirty="0">
              <a:solidFill>
                <a:srgbClr val="969696"/>
              </a:solidFill>
            </a:endParaRPr>
          </a:p>
          <a:p>
            <a:pPr indent="354013">
              <a:lnSpc>
                <a:spcPct val="150000"/>
              </a:lnSpc>
              <a:defRPr/>
            </a:pPr>
            <a:r>
              <a:rPr lang="en-GB" sz="2400" dirty="0">
                <a:solidFill>
                  <a:srgbClr val="969696"/>
                </a:solidFill>
              </a:rPr>
              <a:t>it is located”</a:t>
            </a:r>
            <a:r>
              <a:rPr lang="cs-CZ" sz="2400" dirty="0">
                <a:solidFill>
                  <a:srgbClr val="969696"/>
                </a:solidFill>
              </a:rPr>
              <a:t>)</a:t>
            </a:r>
            <a:r>
              <a:rPr lang="en-GB" sz="2400" dirty="0">
                <a:solidFill>
                  <a:srgbClr val="969696"/>
                </a:solidFill>
              </a:rPr>
              <a:t>.</a:t>
            </a:r>
            <a:endParaRPr lang="pl-PL" sz="1050" b="1" dirty="0">
              <a:solidFill>
                <a:srgbClr val="969696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pl-PL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cs-CZ" sz="2400" dirty="0">
              <a:solidFill>
                <a:srgbClr val="969696"/>
              </a:solidFill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cs-CZ" sz="1400" dirty="0">
              <a:solidFill>
                <a:srgbClr val="969696"/>
              </a:solidFill>
              <a:latin typeface="+mn-lt"/>
              <a:cs typeface="Arial" charset="0"/>
            </a:endParaRPr>
          </a:p>
          <a:p>
            <a:pPr marL="355600" indent="-355600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en-GB" dirty="0"/>
          </a:p>
        </p:txBody>
      </p:sp>
      <p:pic>
        <p:nvPicPr>
          <p:cNvPr id="45060" name="Picture 10" descr="GPS Satellit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25235">
            <a:off x="6883400" y="960438"/>
            <a:ext cx="16652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980552" cy="2384442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  <a:softEdge rad="266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6522" y="1514288"/>
            <a:ext cx="7994650" cy="45473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endParaRPr lang="cs-CZ" sz="300" b="1" dirty="0">
              <a:solidFill>
                <a:srgbClr val="F47E20"/>
              </a:solidFill>
              <a:latin typeface="+mn-lt"/>
              <a:cs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969696"/>
                </a:solidFill>
              </a:rPr>
              <a:t>P</a:t>
            </a:r>
            <a:r>
              <a:rPr lang="en-GB" sz="2800" b="1" dirty="0" err="1" smtClean="0">
                <a:solidFill>
                  <a:srgbClr val="969696"/>
                </a:solidFill>
              </a:rPr>
              <a:t>ersonal</a:t>
            </a:r>
            <a:r>
              <a:rPr lang="en-GB" sz="2800" b="1" dirty="0" smtClean="0">
                <a:solidFill>
                  <a:srgbClr val="969696"/>
                </a:solidFill>
              </a:rPr>
              <a:t> </a:t>
            </a:r>
            <a:r>
              <a:rPr lang="en-GB" sz="2800" b="1" dirty="0">
                <a:solidFill>
                  <a:srgbClr val="969696"/>
                </a:solidFill>
              </a:rPr>
              <a:t>tracker (with its own battery) and batteries</a:t>
            </a:r>
            <a:endParaRPr lang="pl-PL" sz="2800" b="1" dirty="0">
              <a:solidFill>
                <a:srgbClr val="969696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800" b="1" dirty="0">
                <a:solidFill>
                  <a:srgbClr val="F47E20"/>
                </a:solidFill>
              </a:rPr>
              <a:t>W</a:t>
            </a:r>
            <a:r>
              <a:rPr lang="pl-PL" sz="2800" b="1" dirty="0" smtClean="0">
                <a:solidFill>
                  <a:srgbClr val="F47E20"/>
                </a:solidFill>
              </a:rPr>
              <a:t>aterproof</a:t>
            </a:r>
            <a:r>
              <a:rPr lang="pl-PL" sz="2800" b="1" dirty="0" smtClean="0">
                <a:solidFill>
                  <a:srgbClr val="969696"/>
                </a:solidFill>
              </a:rPr>
              <a:t> </a:t>
            </a:r>
            <a:r>
              <a:rPr lang="pl-PL" sz="2800" b="1" dirty="0">
                <a:solidFill>
                  <a:srgbClr val="969696"/>
                </a:solidFill>
              </a:rPr>
              <a:t>box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969696"/>
                </a:solidFill>
              </a:rPr>
              <a:t>A</a:t>
            </a:r>
            <a:r>
              <a:rPr lang="en-GB" sz="2800" b="1" dirty="0" err="1" smtClean="0">
                <a:solidFill>
                  <a:srgbClr val="969696"/>
                </a:solidFill>
              </a:rPr>
              <a:t>ffixed</a:t>
            </a:r>
            <a:r>
              <a:rPr lang="en-GB" sz="2800" b="1" dirty="0" smtClean="0">
                <a:solidFill>
                  <a:srgbClr val="969696"/>
                </a:solidFill>
              </a:rPr>
              <a:t> </a:t>
            </a:r>
            <a:r>
              <a:rPr lang="cs-CZ" sz="2800" b="1" dirty="0" smtClean="0">
                <a:solidFill>
                  <a:srgbClr val="969696"/>
                </a:solidFill>
              </a:rPr>
              <a:t>b</a:t>
            </a:r>
            <a:r>
              <a:rPr lang="en-GB" sz="2800" b="1" dirty="0" smtClean="0">
                <a:solidFill>
                  <a:srgbClr val="969696"/>
                </a:solidFill>
              </a:rPr>
              <a:t>y </a:t>
            </a:r>
            <a:r>
              <a:rPr lang="en-GB" sz="2800" b="1" dirty="0">
                <a:solidFill>
                  <a:srgbClr val="969696"/>
                </a:solidFill>
              </a:rPr>
              <a:t>means </a:t>
            </a:r>
            <a:endParaRPr lang="cs-CZ" sz="2800" b="1" dirty="0" smtClean="0">
              <a:solidFill>
                <a:srgbClr val="969696"/>
              </a:solidFill>
            </a:endParaRPr>
          </a:p>
          <a:p>
            <a:pPr indent="363538" algn="just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969696"/>
                </a:solidFill>
              </a:rPr>
              <a:t>of </a:t>
            </a:r>
            <a:r>
              <a:rPr lang="en-GB" sz="2800" b="1" dirty="0">
                <a:solidFill>
                  <a:srgbClr val="F47E20"/>
                </a:solidFill>
              </a:rPr>
              <a:t>magnets</a:t>
            </a:r>
            <a:endParaRPr lang="pl-PL" b="1" dirty="0">
              <a:solidFill>
                <a:srgbClr val="F47E20"/>
              </a:solidFill>
            </a:endParaRPr>
          </a:p>
          <a:p>
            <a:pPr algn="just">
              <a:lnSpc>
                <a:spcPct val="150000"/>
              </a:lnSpc>
              <a:defRPr/>
            </a:pPr>
            <a:endParaRPr lang="cs-CZ" sz="2400" dirty="0">
              <a:solidFill>
                <a:srgbClr val="969696"/>
              </a:solidFill>
              <a:latin typeface="+mn-lt"/>
              <a:cs typeface="Arial" charset="0"/>
            </a:endParaRPr>
          </a:p>
          <a:p>
            <a:pPr algn="just">
              <a:lnSpc>
                <a:spcPct val="150000"/>
              </a:lnSpc>
              <a:defRPr/>
            </a:pPr>
            <a:endParaRPr lang="cs-CZ" sz="1400" dirty="0">
              <a:solidFill>
                <a:srgbClr val="969696"/>
              </a:solidFill>
              <a:latin typeface="+mn-lt"/>
              <a:cs typeface="Arial" charset="0"/>
            </a:endParaRPr>
          </a:p>
          <a:p>
            <a:pPr marL="355600" indent="-355600" algn="just"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en-GB" dirty="0"/>
          </a:p>
        </p:txBody>
      </p:sp>
      <p:pic>
        <p:nvPicPr>
          <p:cNvPr id="67586" name="Picture 2" descr="C:\Users\STOKLA~1\AppData\Local\Temp\2013-10-23 11.54.1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49" y="2492896"/>
            <a:ext cx="4162578" cy="31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6088" y="6207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 sz="4000" b="1" dirty="0" smtClean="0">
                <a:solidFill>
                  <a:srgbClr val="F47E20"/>
                </a:solidFill>
              </a:rPr>
              <a:t>On </a:t>
            </a:r>
            <a:r>
              <a:rPr lang="cs-CZ" altLang="cs-CZ" sz="4000" b="1" dirty="0" err="1" smtClean="0">
                <a:solidFill>
                  <a:srgbClr val="F47E20"/>
                </a:solidFill>
              </a:rPr>
              <a:t>Board</a:t>
            </a:r>
            <a:r>
              <a:rPr lang="cs-CZ" altLang="cs-CZ" sz="4000" b="1" dirty="0" smtClean="0">
                <a:solidFill>
                  <a:srgbClr val="F47E20"/>
                </a:solidFill>
              </a:rPr>
              <a:t> Unit</a:t>
            </a:r>
            <a:endParaRPr lang="de-DE" altLang="cs-CZ" sz="4000" b="1" dirty="0">
              <a:solidFill>
                <a:srgbClr val="F47E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HelveticaNeueLT Std"/>
        <a:ea typeface=""/>
        <a:cs typeface="Arial"/>
      </a:majorFont>
      <a:minorFont>
        <a:latin typeface="HelveticaNeueLT Std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1348</Words>
  <Application>Microsoft Office PowerPoint</Application>
  <PresentationFormat>Předvádění na obrazovce (4:3)</PresentationFormat>
  <Paragraphs>242</Paragraphs>
  <Slides>34</Slides>
  <Notes>5</Notes>
  <HiddenSlides>0</HiddenSlides>
  <MMClips>0</MMClips>
  <ScaleCrop>false</ScaleCrop>
  <HeadingPairs>
    <vt:vector size="6" baseType="variant"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Standarddesign</vt:lpstr>
      <vt:lpstr>Motiv systému Office</vt:lpstr>
      <vt:lpstr>1_Motiv systému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pc</dc:creator>
  <cp:lastModifiedBy>Sixta</cp:lastModifiedBy>
  <cp:revision>344</cp:revision>
  <dcterms:created xsi:type="dcterms:W3CDTF">2011-07-29T12:18:57Z</dcterms:created>
  <dcterms:modified xsi:type="dcterms:W3CDTF">2013-12-03T09:46:37Z</dcterms:modified>
</cp:coreProperties>
</file>