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handoutMasterIdLst>
    <p:handoutMasterId r:id="rId10"/>
  </p:handout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1A7"/>
    <a:srgbClr val="375D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240728-CF98-4461-A2FC-8942FA8BE67F}" type="datetimeFigureOut">
              <a:rPr lang="cs-CZ"/>
              <a:pPr>
                <a:defRPr/>
              </a:pPr>
              <a:t>18.8.2016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12173CF-6C01-425D-8A40-2C3F473C9E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EE38EA2-8B38-4A34-A571-644E1382EF0B}" type="datetimeFigureOut">
              <a:rPr lang="cs-CZ"/>
              <a:pPr>
                <a:defRPr/>
              </a:pPr>
              <a:t>18.8.2016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53CF8D-0365-4314-9720-13E0561F14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ABC6D-2CC9-4236-ADFC-856D18780019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3AA8B-56B5-4F75-B91E-00E1AB5C9A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2FC6-2BBF-4A36-93B2-33315040C0A3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80F13-FF68-4F1C-B917-6C106017C6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2"/>
            <a:ext cx="2057400" cy="4197361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928802"/>
            <a:ext cx="4833958" cy="4197361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4C3A-D5A2-4604-A30B-D5944E1A90B2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1FB8E-872A-48A2-883C-C178760442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B25E-02A3-44F2-A793-B503D1EC14B7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0A5D5-1574-490E-9EBE-A13D9810DE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9C305-41D3-48E7-A376-11A1CBAE41BE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B9FE-152A-4A14-9217-462EC4619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214686"/>
            <a:ext cx="3500462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214686"/>
            <a:ext cx="3471858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4858-4F87-4B2E-A35C-142B27B8C7D7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46DF9-0239-4E65-9298-D0C1C853B8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214686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4000503"/>
            <a:ext cx="3500462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214686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4000503"/>
            <a:ext cx="3471858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0FD1A-4F95-4395-9EFB-0FAEB093B531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0D7D-3F75-48A9-931F-1C8D748D25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56836-5AB2-4837-B305-B62F4A8B236C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941E-39AF-423B-B5E5-B094C652B6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D5CF6-9E0D-4C4B-8355-363436A5D9A1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8F04D-C749-4114-B399-4F98E1EAC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928802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928802"/>
            <a:ext cx="4043362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286124"/>
            <a:ext cx="2850486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52441-AF49-4984-857F-F24B6C9971EF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4A3C9-14E9-427C-B574-301CAED627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928801"/>
            <a:ext cx="7136766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8F5FC-4C02-41C4-9DCF-21888808172E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1843C-D882-4582-8BA1-3C09ED189D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928813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214688"/>
            <a:ext cx="711517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3490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6776A39-A39F-46CC-A42D-949DD77A03EA}" type="datetime1">
              <a:rPr lang="cs-CZ"/>
              <a:pPr>
                <a:defRPr/>
              </a:pPr>
              <a:t>18.8.2016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468813" y="1042988"/>
            <a:ext cx="4532312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214938" y="6356350"/>
            <a:ext cx="3471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2E1476F-EBD0-4A3D-8A4E-3F89C3DF50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-ustecky.cz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0" y="1700809"/>
            <a:ext cx="8964488" cy="1899642"/>
          </a:xfrm>
        </p:spPr>
        <p:txBody>
          <a:bodyPr/>
          <a:lstStyle/>
          <a:p>
            <a:pPr algn="ctr"/>
            <a:r>
              <a:rPr lang="cs-CZ" sz="2400" dirty="0" smtClean="0">
                <a:latin typeface="Arial" charset="0"/>
                <a:cs typeface="Arial" charset="0"/>
              </a:rPr>
              <a:t/>
            </a:r>
            <a:br>
              <a:rPr lang="cs-CZ" sz="2400" dirty="0" smtClean="0">
                <a:latin typeface="Arial" charset="0"/>
                <a:cs typeface="Arial" charset="0"/>
              </a:rPr>
            </a:br>
            <a:r>
              <a:rPr lang="cs-CZ" sz="2400" dirty="0" smtClean="0">
                <a:latin typeface="Arial" charset="0"/>
                <a:cs typeface="Arial" charset="0"/>
              </a:rPr>
              <a:t/>
            </a:r>
            <a:br>
              <a:rPr lang="cs-CZ" sz="2400" dirty="0" smtClean="0">
                <a:latin typeface="Arial" charset="0"/>
                <a:cs typeface="Arial" charset="0"/>
              </a:rPr>
            </a:br>
            <a:r>
              <a:rPr lang="cs-CZ" sz="2400" dirty="0" smtClean="0">
                <a:latin typeface="Arial" charset="0"/>
                <a:cs typeface="Arial" charset="0"/>
              </a:rPr>
              <a:t/>
            </a:r>
            <a:br>
              <a:rPr lang="cs-CZ" sz="2400" dirty="0" smtClean="0">
                <a:latin typeface="Arial" charset="0"/>
                <a:cs typeface="Arial" charset="0"/>
              </a:rPr>
            </a:br>
            <a:r>
              <a:rPr lang="cs-CZ" sz="2400" dirty="0" smtClean="0">
                <a:latin typeface="Arial" charset="0"/>
                <a:cs typeface="Arial" charset="0"/>
              </a:rPr>
              <a:t>V roce 2016 dochází k dalšímu rozšíření a úpravám funkcionalit v Katalogu sociálních služeb Ústeckého kraje na webové aplikaci: </a:t>
            </a:r>
            <a:br>
              <a:rPr lang="cs-CZ" sz="2400" dirty="0" smtClean="0">
                <a:latin typeface="Arial" charset="0"/>
                <a:cs typeface="Arial" charset="0"/>
              </a:rPr>
            </a:br>
            <a:r>
              <a:rPr lang="cs-CZ" sz="2400" dirty="0" smtClean="0">
                <a:latin typeface="Arial" charset="0"/>
                <a:cs typeface="Arial" charset="0"/>
              </a:rPr>
              <a:t>http://socialnisluzby.kr-ustecky.cz/</a:t>
            </a:r>
            <a:br>
              <a:rPr lang="cs-CZ" sz="2400" dirty="0" smtClean="0">
                <a:latin typeface="Arial" charset="0"/>
                <a:cs typeface="Arial" charset="0"/>
              </a:rPr>
            </a:br>
            <a:r>
              <a:rPr lang="cs-CZ" sz="2400" dirty="0" smtClean="0">
                <a:latin typeface="Arial" charset="0"/>
                <a:cs typeface="Arial" charset="0"/>
              </a:rPr>
              <a:t/>
            </a:r>
            <a:br>
              <a:rPr lang="cs-CZ" sz="2400" dirty="0" smtClean="0">
                <a:latin typeface="Arial" charset="0"/>
                <a:cs typeface="Arial" charset="0"/>
              </a:rPr>
            </a:br>
            <a:endParaRPr lang="cs-CZ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35696" y="3861048"/>
            <a:ext cx="5472608" cy="242312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2052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3995936" y="1124744"/>
            <a:ext cx="5148064" cy="432048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900" dirty="0" smtClean="0">
                <a:latin typeface="Arial" charset="0"/>
                <a:cs typeface="Arial" charset="0"/>
              </a:rPr>
              <a:t>     Katalog sociálních služeb Ústeckého kraje</a:t>
            </a:r>
            <a:endParaRPr lang="cs-CZ" sz="1900" dirty="0">
              <a:latin typeface="Arial" charset="0"/>
              <a:cs typeface="Arial" charset="0"/>
            </a:endParaRPr>
          </a:p>
        </p:txBody>
      </p:sp>
      <p:pic>
        <p:nvPicPr>
          <p:cNvPr id="6" name="Obrázek 5" descr="320x240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3717032"/>
            <a:ext cx="5616624" cy="2880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251520" y="1916833"/>
            <a:ext cx="8463884" cy="1683618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Jedná se zejména o tyto náležitosti:</a:t>
            </a:r>
            <a:br>
              <a:rPr lang="cs-CZ" dirty="0" smtClean="0"/>
            </a:br>
            <a:r>
              <a:rPr lang="cs-CZ" dirty="0" smtClean="0"/>
              <a:t>1./ Dotační žádosti,</a:t>
            </a:r>
            <a:br>
              <a:rPr lang="cs-CZ" dirty="0" smtClean="0"/>
            </a:br>
            <a:r>
              <a:rPr lang="cs-CZ" dirty="0" smtClean="0"/>
              <a:t>2./ Vstupní data k výkaznictví,</a:t>
            </a:r>
            <a:br>
              <a:rPr lang="cs-CZ" dirty="0" smtClean="0"/>
            </a:br>
            <a:r>
              <a:rPr lang="cs-CZ" dirty="0" smtClean="0"/>
              <a:t>3./ Protidrogová problematika,</a:t>
            </a:r>
            <a:br>
              <a:rPr lang="cs-CZ" dirty="0" smtClean="0"/>
            </a:br>
            <a:r>
              <a:rPr lang="cs-CZ" dirty="0" smtClean="0"/>
              <a:t>4./ Zobrazení místa služby (podle místa poskytování),</a:t>
            </a:r>
            <a:br>
              <a:rPr lang="cs-CZ" dirty="0" smtClean="0"/>
            </a:br>
            <a:r>
              <a:rPr lang="cs-CZ" dirty="0" smtClean="0"/>
              <a:t>5./ Aktualizace Metrik.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391876" cy="4752528"/>
          </a:xfrm>
        </p:spPr>
        <p:txBody>
          <a:bodyPr/>
          <a:lstStyle/>
          <a:p>
            <a:endParaRPr lang="cs-CZ" dirty="0" smtClean="0"/>
          </a:p>
          <a:p>
            <a:endParaRPr lang="cs-CZ" sz="3200" dirty="0" smtClean="0"/>
          </a:p>
          <a:p>
            <a:r>
              <a:rPr lang="cs-CZ" sz="3200" dirty="0" smtClean="0"/>
              <a:t>   </a:t>
            </a:r>
          </a:p>
          <a:p>
            <a:r>
              <a:rPr lang="cs-CZ" sz="3200" dirty="0" smtClean="0"/>
              <a:t>   </a:t>
            </a:r>
          </a:p>
          <a:p>
            <a:r>
              <a:rPr lang="cs-CZ" sz="3200" dirty="0" smtClean="0"/>
              <a:t> </a:t>
            </a:r>
          </a:p>
          <a:p>
            <a:r>
              <a:rPr lang="cs-CZ" sz="3200" dirty="0" smtClean="0"/>
              <a:t> 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4355976" y="1042988"/>
            <a:ext cx="4788024" cy="500062"/>
          </a:xfrm>
        </p:spPr>
        <p:txBody>
          <a:bodyPr/>
          <a:lstStyle/>
          <a:p>
            <a:pPr algn="just"/>
            <a:r>
              <a:rPr lang="cs-CZ" sz="1900" dirty="0" smtClean="0"/>
              <a:t>Katalog sociálních služeb Ústeckého </a:t>
            </a:r>
            <a:r>
              <a:rPr lang="cs-CZ" sz="1900" dirty="0" smtClean="0"/>
              <a:t>kraje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772817"/>
            <a:ext cx="8607900" cy="792087"/>
          </a:xfrm>
        </p:spPr>
        <p:txBody>
          <a:bodyPr/>
          <a:lstStyle/>
          <a:p>
            <a:pPr algn="ctr"/>
            <a:r>
              <a:rPr lang="cs-CZ" sz="3200" dirty="0" smtClean="0"/>
              <a:t>Děkuji Vám za pozornost a přeji hezký den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175852" cy="4032448"/>
          </a:xfrm>
        </p:spPr>
        <p:txBody>
          <a:bodyPr/>
          <a:lstStyle/>
          <a:p>
            <a:pPr algn="ctr"/>
            <a:endParaRPr lang="cs-CZ" sz="2400" b="1" dirty="0" smtClean="0">
              <a:solidFill>
                <a:srgbClr val="375D67"/>
              </a:solidFill>
              <a:ea typeface="+mj-ea"/>
            </a:endParaRPr>
          </a:p>
          <a:p>
            <a:pPr algn="ctr"/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Mgr. Šárka Faistová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Odbor sociálních věcí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samostatný referent 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Krajský úřad Ústeckého kraje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Velká Hradební 3118/48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400 02 Ústí nad Labem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Tel.:  +420 475 657 901</a:t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e-mail: </a:t>
            </a:r>
            <a:r>
              <a:rPr lang="cs-CZ" sz="2400" b="1" dirty="0" err="1" smtClean="0">
                <a:solidFill>
                  <a:srgbClr val="375D67"/>
                </a:solidFill>
                <a:ea typeface="+mj-ea"/>
              </a:rPr>
              <a:t>faistova.s</a:t>
            </a: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@</a:t>
            </a:r>
            <a:r>
              <a:rPr lang="cs-CZ" sz="2400" b="1" dirty="0" err="1" smtClean="0">
                <a:solidFill>
                  <a:srgbClr val="375D67"/>
                </a:solidFill>
                <a:ea typeface="+mj-ea"/>
              </a:rPr>
              <a:t>kr</a:t>
            </a: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>-</a:t>
            </a:r>
            <a:r>
              <a:rPr lang="cs-CZ" sz="2400" b="1" dirty="0" err="1" smtClean="0">
                <a:solidFill>
                  <a:srgbClr val="375D67"/>
                </a:solidFill>
                <a:ea typeface="+mj-ea"/>
              </a:rPr>
              <a:t>ustecky.cz</a:t>
            </a:r>
            <a:r>
              <a:rPr lang="cs-CZ" sz="2400" b="1" dirty="0" smtClean="0">
                <a:solidFill>
                  <a:srgbClr val="375D67"/>
                </a:solidFill>
                <a:ea typeface="+mj-ea"/>
              </a:rPr>
              <a:t/>
            </a:r>
            <a:br>
              <a:rPr lang="cs-CZ" sz="2400" b="1" dirty="0" smtClean="0">
                <a:solidFill>
                  <a:srgbClr val="375D67"/>
                </a:solidFill>
                <a:ea typeface="+mj-ea"/>
              </a:rPr>
            </a:br>
            <a:r>
              <a:rPr lang="cs-CZ" sz="2400" dirty="0" smtClean="0">
                <a:solidFill>
                  <a:schemeClr val="tx1"/>
                </a:solidFill>
                <a:hlinkClick r:id="rId2"/>
              </a:rPr>
              <a:t>www.</a:t>
            </a:r>
            <a:r>
              <a:rPr lang="cs-CZ" sz="2400" dirty="0" err="1" smtClean="0">
                <a:solidFill>
                  <a:schemeClr val="tx1"/>
                </a:solidFill>
                <a:hlinkClick r:id="rId2"/>
              </a:rPr>
              <a:t>kr</a:t>
            </a:r>
            <a:r>
              <a:rPr lang="cs-CZ" sz="2400" dirty="0" smtClean="0">
                <a:solidFill>
                  <a:schemeClr val="tx1"/>
                </a:solidFill>
                <a:hlinkClick r:id="rId2"/>
              </a:rPr>
              <a:t>-</a:t>
            </a:r>
            <a:r>
              <a:rPr lang="cs-CZ" sz="2400" dirty="0" err="1" smtClean="0">
                <a:solidFill>
                  <a:schemeClr val="tx1"/>
                </a:solidFill>
                <a:hlinkClick r:id="rId2"/>
              </a:rPr>
              <a:t>ustecky.cz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211960" y="1042988"/>
            <a:ext cx="4932040" cy="500062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  </a:t>
            </a:r>
            <a:r>
              <a:rPr lang="cs-CZ" sz="1900" dirty="0" smtClean="0"/>
              <a:t>Katalog sociálních služeb Ústeckého kraje</a:t>
            </a:r>
            <a:endParaRPr lang="cs-CZ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82AF0806-E3E8-45AB-A7FA-3940573364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3DF1A1-F33B-467F-9A83-68D9968C6F0F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663C7D0-DF07-4292-9D5B-CB8DFA45FF2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88BC8DD-299C-4548-B5FF-43D41A608D1C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2d632ede-d24e-494b-b407-b19ccbe77e6c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40</Words>
  <Application>Microsoft Office PowerPoint</Application>
  <PresentationFormat>Předvádění na obrazovce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   V roce 2016 dochází k dalšímu rozšíření a úpravám funkcionalit v Katalogu sociálních služeb Ústeckého kraje na webové aplikaci:  http://socialnisluzby.kr-ustecky.cz/  </vt:lpstr>
      <vt:lpstr>     Jedná se zejména o tyto náležitosti: 1./ Dotační žádosti, 2./ Vstupní data k výkaznictví, 3./ Protidrogová problematika, 4./ Zobrazení místa služby (podle místa poskytování), 5./ Aktualizace Metrik. </vt:lpstr>
      <vt:lpstr>Děkuji Vám za pozornost a přeji hezký den.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Jakub Žídek</dc:creator>
  <cp:lastModifiedBy>faistova.s</cp:lastModifiedBy>
  <cp:revision>24</cp:revision>
  <dcterms:created xsi:type="dcterms:W3CDTF">2009-03-16T23:21:44Z</dcterms:created>
  <dcterms:modified xsi:type="dcterms:W3CDTF">2016-08-18T12:35:30Z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64000.0000000000</vt:lpwstr>
  </property>
</Properties>
</file>