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5" r:id="rId3"/>
    <p:sldId id="290" r:id="rId4"/>
    <p:sldId id="291" r:id="rId5"/>
    <p:sldId id="277" r:id="rId6"/>
    <p:sldId id="276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6" r:id="rId15"/>
    <p:sldId id="285" r:id="rId16"/>
    <p:sldId id="287" r:id="rId17"/>
    <p:sldId id="288" r:id="rId18"/>
    <p:sldId id="289" r:id="rId19"/>
    <p:sldId id="292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27FF"/>
    <a:srgbClr val="000DFF"/>
    <a:srgbClr val="9B9DF3"/>
    <a:srgbClr val="010FFF"/>
    <a:srgbClr val="4F53E9"/>
    <a:srgbClr val="4C5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63CF80-7779-4CCF-9646-1E440530F1F4}" v="26" dt="2025-06-12T12:49:17.458"/>
    <p1510:client id="{D90403FB-1594-4BA5-A5F9-FEFB20B39ED3}" v="13" dt="2025-06-13T06:19:24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umská Zdenka" userId="8ab3efbb-de9b-495c-bce6-51a80f1c301e" providerId="ADAL" clId="{D90403FB-1594-4BA5-A5F9-FEFB20B39ED3}"/>
    <pc:docChg chg="undo custSel addSld delSld modSld">
      <pc:chgData name="Broumská Zdenka" userId="8ab3efbb-de9b-495c-bce6-51a80f1c301e" providerId="ADAL" clId="{D90403FB-1594-4BA5-A5F9-FEFB20B39ED3}" dt="2025-06-13T06:21:31.713" v="156" actId="2696"/>
      <pc:docMkLst>
        <pc:docMk/>
      </pc:docMkLst>
      <pc:sldChg chg="addSp delSp modSp mod">
        <pc:chgData name="Broumská Zdenka" userId="8ab3efbb-de9b-495c-bce6-51a80f1c301e" providerId="ADAL" clId="{D90403FB-1594-4BA5-A5F9-FEFB20B39ED3}" dt="2025-06-13T04:45:00.806" v="4" actId="1076"/>
        <pc:sldMkLst>
          <pc:docMk/>
          <pc:sldMk cId="1213645368" sldId="256"/>
        </pc:sldMkLst>
        <pc:picChg chg="del">
          <ac:chgData name="Broumská Zdenka" userId="8ab3efbb-de9b-495c-bce6-51a80f1c301e" providerId="ADAL" clId="{D90403FB-1594-4BA5-A5F9-FEFB20B39ED3}" dt="2025-06-13T04:44:52.858" v="2" actId="21"/>
          <ac:picMkLst>
            <pc:docMk/>
            <pc:sldMk cId="1213645368" sldId="256"/>
            <ac:picMk id="4" creationId="{00000000-0000-0000-0000-000000000000}"/>
          </ac:picMkLst>
        </pc:picChg>
        <pc:picChg chg="add mod">
          <ac:chgData name="Broumská Zdenka" userId="8ab3efbb-de9b-495c-bce6-51a80f1c301e" providerId="ADAL" clId="{D90403FB-1594-4BA5-A5F9-FEFB20B39ED3}" dt="2025-06-13T04:45:00.806" v="4" actId="1076"/>
          <ac:picMkLst>
            <pc:docMk/>
            <pc:sldMk cId="1213645368" sldId="256"/>
            <ac:picMk id="5" creationId="{B6D8A919-0715-C235-2A74-3ACD8DD3E811}"/>
          </ac:picMkLst>
        </pc:picChg>
      </pc:sldChg>
      <pc:sldChg chg="addSp delSp modSp del mod setBg">
        <pc:chgData name="Broumská Zdenka" userId="8ab3efbb-de9b-495c-bce6-51a80f1c301e" providerId="ADAL" clId="{D90403FB-1594-4BA5-A5F9-FEFB20B39ED3}" dt="2025-06-13T06:21:31.713" v="156" actId="2696"/>
        <pc:sldMkLst>
          <pc:docMk/>
          <pc:sldMk cId="35624934" sldId="260"/>
        </pc:sldMkLst>
        <pc:spChg chg="add mod">
          <ac:chgData name="Broumská Zdenka" userId="8ab3efbb-de9b-495c-bce6-51a80f1c301e" providerId="ADAL" clId="{D90403FB-1594-4BA5-A5F9-FEFB20B39ED3}" dt="2025-06-13T06:20:48.042" v="155" actId="113"/>
          <ac:spMkLst>
            <pc:docMk/>
            <pc:sldMk cId="35624934" sldId="260"/>
            <ac:spMk id="4" creationId="{AA045CE7-DBA5-27F3-3EFF-0CFDF8B6BBEB}"/>
          </ac:spMkLst>
        </pc:spChg>
        <pc:spChg chg="add mod">
          <ac:chgData name="Broumská Zdenka" userId="8ab3efbb-de9b-495c-bce6-51a80f1c301e" providerId="ADAL" clId="{D90403FB-1594-4BA5-A5F9-FEFB20B39ED3}" dt="2025-06-13T04:58:57.891" v="112" actId="207"/>
          <ac:spMkLst>
            <pc:docMk/>
            <pc:sldMk cId="35624934" sldId="260"/>
            <ac:spMk id="5" creationId="{746F7F2D-F5C1-D008-801C-0AA37C1411BE}"/>
          </ac:spMkLst>
        </pc:spChg>
        <pc:spChg chg="add del">
          <ac:chgData name="Broumská Zdenka" userId="8ab3efbb-de9b-495c-bce6-51a80f1c301e" providerId="ADAL" clId="{D90403FB-1594-4BA5-A5F9-FEFB20B39ED3}" dt="2025-06-13T04:53:52.659" v="61" actId="26606"/>
          <ac:spMkLst>
            <pc:docMk/>
            <pc:sldMk cId="35624934" sldId="260"/>
            <ac:spMk id="10" creationId="{83C98ABE-055B-441F-B07E-44F97F083C39}"/>
          </ac:spMkLst>
        </pc:spChg>
        <pc:spChg chg="add del">
          <ac:chgData name="Broumská Zdenka" userId="8ab3efbb-de9b-495c-bce6-51a80f1c301e" providerId="ADAL" clId="{D90403FB-1594-4BA5-A5F9-FEFB20B39ED3}" dt="2025-06-13T04:53:52.659" v="61" actId="26606"/>
          <ac:spMkLst>
            <pc:docMk/>
            <pc:sldMk cId="35624934" sldId="260"/>
            <ac:spMk id="12" creationId="{29FDB030-9B49-4CED-8CCD-4D99382388AC}"/>
          </ac:spMkLst>
        </pc:spChg>
        <pc:spChg chg="add del">
          <ac:chgData name="Broumská Zdenka" userId="8ab3efbb-de9b-495c-bce6-51a80f1c301e" providerId="ADAL" clId="{D90403FB-1594-4BA5-A5F9-FEFB20B39ED3}" dt="2025-06-13T04:53:46.199" v="59" actId="26606"/>
          <ac:spMkLst>
            <pc:docMk/>
            <pc:sldMk cId="35624934" sldId="260"/>
            <ac:spMk id="14" creationId="{42A4FC2C-047E-45A5-965D-8E1E3BF09BC6}"/>
          </ac:spMkLst>
        </pc:spChg>
        <pc:spChg chg="add del">
          <ac:chgData name="Broumská Zdenka" userId="8ab3efbb-de9b-495c-bce6-51a80f1c301e" providerId="ADAL" clId="{D90403FB-1594-4BA5-A5F9-FEFB20B39ED3}" dt="2025-06-13T04:53:52.659" v="61" actId="26606"/>
          <ac:spMkLst>
            <pc:docMk/>
            <pc:sldMk cId="35624934" sldId="260"/>
            <ac:spMk id="16" creationId="{9A97C86A-04D6-40F7-AE84-31AB43E6A846}"/>
          </ac:spMkLst>
        </pc:spChg>
        <pc:spChg chg="add del">
          <ac:chgData name="Broumská Zdenka" userId="8ab3efbb-de9b-495c-bce6-51a80f1c301e" providerId="ADAL" clId="{D90403FB-1594-4BA5-A5F9-FEFB20B39ED3}" dt="2025-06-13T04:53:52.659" v="61" actId="26606"/>
          <ac:spMkLst>
            <pc:docMk/>
            <pc:sldMk cId="35624934" sldId="260"/>
            <ac:spMk id="17" creationId="{F3060C83-F051-4F0E-ABAD-AA0DFC48B218}"/>
          </ac:spMkLst>
        </pc:spChg>
        <pc:spChg chg="add del">
          <ac:chgData name="Broumská Zdenka" userId="8ab3efbb-de9b-495c-bce6-51a80f1c301e" providerId="ADAL" clId="{D90403FB-1594-4BA5-A5F9-FEFB20B39ED3}" dt="2025-06-13T04:53:52.659" v="61" actId="26606"/>
          <ac:spMkLst>
            <pc:docMk/>
            <pc:sldMk cId="35624934" sldId="260"/>
            <ac:spMk id="18" creationId="{FF9F2414-84E8-453E-B1F3-389FDE8192D9}"/>
          </ac:spMkLst>
        </pc:spChg>
        <pc:spChg chg="add del">
          <ac:chgData name="Broumská Zdenka" userId="8ab3efbb-de9b-495c-bce6-51a80f1c301e" providerId="ADAL" clId="{D90403FB-1594-4BA5-A5F9-FEFB20B39ED3}" dt="2025-06-13T04:53:52.659" v="61" actId="26606"/>
          <ac:spMkLst>
            <pc:docMk/>
            <pc:sldMk cId="35624934" sldId="260"/>
            <ac:spMk id="19" creationId="{3783CA14-24A1-485C-8B30-D6A5D87987AD}"/>
          </ac:spMkLst>
        </pc:spChg>
        <pc:spChg chg="add del">
          <ac:chgData name="Broumská Zdenka" userId="8ab3efbb-de9b-495c-bce6-51a80f1c301e" providerId="ADAL" clId="{D90403FB-1594-4BA5-A5F9-FEFB20B39ED3}" dt="2025-06-13T04:53:52.659" v="61" actId="26606"/>
          <ac:spMkLst>
            <pc:docMk/>
            <pc:sldMk cId="35624934" sldId="260"/>
            <ac:spMk id="20" creationId="{3ECA69A1-7536-43AC-85EF-C7106179F5ED}"/>
          </ac:spMkLst>
        </pc:spChg>
        <pc:spChg chg="add del">
          <ac:chgData name="Broumská Zdenka" userId="8ab3efbb-de9b-495c-bce6-51a80f1c301e" providerId="ADAL" clId="{D90403FB-1594-4BA5-A5F9-FEFB20B39ED3}" dt="2025-06-13T04:53:55.843" v="63" actId="26606"/>
          <ac:spMkLst>
            <pc:docMk/>
            <pc:sldMk cId="35624934" sldId="260"/>
            <ac:spMk id="22" creationId="{3DAD86CA-8235-409B-982B-5E7A033E2392}"/>
          </ac:spMkLst>
        </pc:spChg>
        <pc:spChg chg="add del">
          <ac:chgData name="Broumská Zdenka" userId="8ab3efbb-de9b-495c-bce6-51a80f1c301e" providerId="ADAL" clId="{D90403FB-1594-4BA5-A5F9-FEFB20B39ED3}" dt="2025-06-13T04:53:55.843" v="63" actId="26606"/>
          <ac:spMkLst>
            <pc:docMk/>
            <pc:sldMk cId="35624934" sldId="260"/>
            <ac:spMk id="23" creationId="{9F234FBA-3501-47B4-AE0C-AA4AFBC8F603}"/>
          </ac:spMkLst>
        </pc:spChg>
        <pc:spChg chg="add del">
          <ac:chgData name="Broumská Zdenka" userId="8ab3efbb-de9b-495c-bce6-51a80f1c301e" providerId="ADAL" clId="{D90403FB-1594-4BA5-A5F9-FEFB20B39ED3}" dt="2025-06-13T04:53:55.843" v="63" actId="26606"/>
          <ac:spMkLst>
            <pc:docMk/>
            <pc:sldMk cId="35624934" sldId="260"/>
            <ac:spMk id="24" creationId="{B5EF893B-0491-416E-9D33-BADE9600792A}"/>
          </ac:spMkLst>
        </pc:spChg>
        <pc:spChg chg="add">
          <ac:chgData name="Broumská Zdenka" userId="8ab3efbb-de9b-495c-bce6-51a80f1c301e" providerId="ADAL" clId="{D90403FB-1594-4BA5-A5F9-FEFB20B39ED3}" dt="2025-06-13T04:53:55.859" v="64" actId="26606"/>
          <ac:spMkLst>
            <pc:docMk/>
            <pc:sldMk cId="35624934" sldId="260"/>
            <ac:spMk id="27" creationId="{F3060C83-F051-4F0E-ABAD-AA0DFC48B218}"/>
          </ac:spMkLst>
        </pc:spChg>
        <pc:spChg chg="add">
          <ac:chgData name="Broumská Zdenka" userId="8ab3efbb-de9b-495c-bce6-51a80f1c301e" providerId="ADAL" clId="{D90403FB-1594-4BA5-A5F9-FEFB20B39ED3}" dt="2025-06-13T04:53:55.859" v="64" actId="26606"/>
          <ac:spMkLst>
            <pc:docMk/>
            <pc:sldMk cId="35624934" sldId="260"/>
            <ac:spMk id="28" creationId="{83C98ABE-055B-441F-B07E-44F97F083C39}"/>
          </ac:spMkLst>
        </pc:spChg>
        <pc:spChg chg="add">
          <ac:chgData name="Broumská Zdenka" userId="8ab3efbb-de9b-495c-bce6-51a80f1c301e" providerId="ADAL" clId="{D90403FB-1594-4BA5-A5F9-FEFB20B39ED3}" dt="2025-06-13T04:53:55.859" v="64" actId="26606"/>
          <ac:spMkLst>
            <pc:docMk/>
            <pc:sldMk cId="35624934" sldId="260"/>
            <ac:spMk id="29" creationId="{29FDB030-9B49-4CED-8CCD-4D99382388AC}"/>
          </ac:spMkLst>
        </pc:spChg>
        <pc:spChg chg="add">
          <ac:chgData name="Broumská Zdenka" userId="8ab3efbb-de9b-495c-bce6-51a80f1c301e" providerId="ADAL" clId="{D90403FB-1594-4BA5-A5F9-FEFB20B39ED3}" dt="2025-06-13T04:53:55.859" v="64" actId="26606"/>
          <ac:spMkLst>
            <pc:docMk/>
            <pc:sldMk cId="35624934" sldId="260"/>
            <ac:spMk id="30" creationId="{3783CA14-24A1-485C-8B30-D6A5D87987AD}"/>
          </ac:spMkLst>
        </pc:spChg>
        <pc:spChg chg="add">
          <ac:chgData name="Broumská Zdenka" userId="8ab3efbb-de9b-495c-bce6-51a80f1c301e" providerId="ADAL" clId="{D90403FB-1594-4BA5-A5F9-FEFB20B39ED3}" dt="2025-06-13T04:53:55.859" v="64" actId="26606"/>
          <ac:spMkLst>
            <pc:docMk/>
            <pc:sldMk cId="35624934" sldId="260"/>
            <ac:spMk id="31" creationId="{9A97C86A-04D6-40F7-AE84-31AB43E6A846}"/>
          </ac:spMkLst>
        </pc:spChg>
        <pc:spChg chg="add">
          <ac:chgData name="Broumská Zdenka" userId="8ab3efbb-de9b-495c-bce6-51a80f1c301e" providerId="ADAL" clId="{D90403FB-1594-4BA5-A5F9-FEFB20B39ED3}" dt="2025-06-13T04:53:55.859" v="64" actId="26606"/>
          <ac:spMkLst>
            <pc:docMk/>
            <pc:sldMk cId="35624934" sldId="260"/>
            <ac:spMk id="32" creationId="{FF9F2414-84E8-453E-B1F3-389FDE8192D9}"/>
          </ac:spMkLst>
        </pc:spChg>
        <pc:spChg chg="add">
          <ac:chgData name="Broumská Zdenka" userId="8ab3efbb-de9b-495c-bce6-51a80f1c301e" providerId="ADAL" clId="{D90403FB-1594-4BA5-A5F9-FEFB20B39ED3}" dt="2025-06-13T04:53:55.859" v="64" actId="26606"/>
          <ac:spMkLst>
            <pc:docMk/>
            <pc:sldMk cId="35624934" sldId="260"/>
            <ac:spMk id="33" creationId="{3ECA69A1-7536-43AC-85EF-C7106179F5ED}"/>
          </ac:spMkLst>
        </pc:spChg>
        <pc:grpChg chg="add del">
          <ac:chgData name="Broumská Zdenka" userId="8ab3efbb-de9b-495c-bce6-51a80f1c301e" providerId="ADAL" clId="{D90403FB-1594-4BA5-A5F9-FEFB20B39ED3}" dt="2025-06-13T04:53:44.724" v="57" actId="26606"/>
          <ac:grpSpMkLst>
            <pc:docMk/>
            <pc:sldMk cId="35624934" sldId="260"/>
            <ac:grpSpMk id="8" creationId="{723C66ED-DBBF-12CA-7F5E-813E0E7D036A}"/>
          </ac:grpSpMkLst>
        </pc:grpChg>
        <pc:picChg chg="del">
          <ac:chgData name="Broumská Zdenka" userId="8ab3efbb-de9b-495c-bce6-51a80f1c301e" providerId="ADAL" clId="{D90403FB-1594-4BA5-A5F9-FEFB20B39ED3}" dt="2025-06-13T04:52:56.617" v="54" actId="21"/>
          <ac:picMkLst>
            <pc:docMk/>
            <pc:sldMk cId="35624934" sldId="260"/>
            <ac:picMk id="2" creationId="{00000000-0000-0000-0000-000000000000}"/>
          </ac:picMkLst>
        </pc:picChg>
        <pc:picChg chg="add mod">
          <ac:chgData name="Broumská Zdenka" userId="8ab3efbb-de9b-495c-bce6-51a80f1c301e" providerId="ADAL" clId="{D90403FB-1594-4BA5-A5F9-FEFB20B39ED3}" dt="2025-06-13T04:53:55.859" v="64" actId="26606"/>
          <ac:picMkLst>
            <pc:docMk/>
            <pc:sldMk cId="35624934" sldId="260"/>
            <ac:picMk id="3" creationId="{E828F3C4-655F-D8A3-DF08-0AEA49513A0E}"/>
          </ac:picMkLst>
        </pc:picChg>
        <pc:cxnChg chg="add del">
          <ac:chgData name="Broumská Zdenka" userId="8ab3efbb-de9b-495c-bce6-51a80f1c301e" providerId="ADAL" clId="{D90403FB-1594-4BA5-A5F9-FEFB20B39ED3}" dt="2025-06-13T04:53:55.843" v="63" actId="26606"/>
          <ac:cxnSpMkLst>
            <pc:docMk/>
            <pc:sldMk cId="35624934" sldId="260"/>
            <ac:cxnSpMk id="25" creationId="{469F4FF8-F8B0-4630-BA1B-0D8B324CD5FF}"/>
          </ac:cxnSpMkLst>
        </pc:cxnChg>
      </pc:sldChg>
      <pc:sldChg chg="addSp delSp modSp del mod">
        <pc:chgData name="Broumská Zdenka" userId="8ab3efbb-de9b-495c-bce6-51a80f1c301e" providerId="ADAL" clId="{D90403FB-1594-4BA5-A5F9-FEFB20B39ED3}" dt="2025-06-13T04:52:28.148" v="53" actId="2696"/>
        <pc:sldMkLst>
          <pc:docMk/>
          <pc:sldMk cId="826919904" sldId="265"/>
        </pc:sldMkLst>
        <pc:spChg chg="add del mod">
          <ac:chgData name="Broumská Zdenka" userId="8ab3efbb-de9b-495c-bce6-51a80f1c301e" providerId="ADAL" clId="{D90403FB-1594-4BA5-A5F9-FEFB20B39ED3}" dt="2025-06-13T04:45:59.820" v="8" actId="21"/>
          <ac:spMkLst>
            <pc:docMk/>
            <pc:sldMk cId="826919904" sldId="265"/>
            <ac:spMk id="6" creationId="{CCB0B4CC-B2CD-ACB7-9BD6-B52CA6D7FF6A}"/>
          </ac:spMkLst>
        </pc:spChg>
        <pc:picChg chg="add del">
          <ac:chgData name="Broumská Zdenka" userId="8ab3efbb-de9b-495c-bce6-51a80f1c301e" providerId="ADAL" clId="{D90403FB-1594-4BA5-A5F9-FEFB20B39ED3}" dt="2025-06-13T04:45:59.820" v="8" actId="21"/>
          <ac:picMkLst>
            <pc:docMk/>
            <pc:sldMk cId="826919904" sldId="265"/>
            <ac:picMk id="4" creationId="{00000000-0000-0000-0000-000000000000}"/>
          </ac:picMkLst>
        </pc:picChg>
      </pc:sldChg>
      <pc:sldChg chg="addSp delSp modSp del mod">
        <pc:chgData name="Broumská Zdenka" userId="8ab3efbb-de9b-495c-bce6-51a80f1c301e" providerId="ADAL" clId="{D90403FB-1594-4BA5-A5F9-FEFB20B39ED3}" dt="2025-06-13T04:52:24.243" v="52" actId="2696"/>
        <pc:sldMkLst>
          <pc:docMk/>
          <pc:sldMk cId="687457281" sldId="266"/>
        </pc:sldMkLst>
        <pc:spChg chg="add del mod">
          <ac:chgData name="Broumská Zdenka" userId="8ab3efbb-de9b-495c-bce6-51a80f1c301e" providerId="ADAL" clId="{D90403FB-1594-4BA5-A5F9-FEFB20B39ED3}" dt="2025-06-13T04:45:50.865" v="7" actId="21"/>
          <ac:spMkLst>
            <pc:docMk/>
            <pc:sldMk cId="687457281" sldId="266"/>
            <ac:spMk id="6" creationId="{3DD7F466-BB8E-F93F-323A-055FC4EF816B}"/>
          </ac:spMkLst>
        </pc:spChg>
        <pc:picChg chg="add del">
          <ac:chgData name="Broumská Zdenka" userId="8ab3efbb-de9b-495c-bce6-51a80f1c301e" providerId="ADAL" clId="{D90403FB-1594-4BA5-A5F9-FEFB20B39ED3}" dt="2025-06-13T04:45:50.865" v="7" actId="21"/>
          <ac:picMkLst>
            <pc:docMk/>
            <pc:sldMk cId="687457281" sldId="266"/>
            <ac:picMk id="4" creationId="{00000000-0000-0000-0000-000000000000}"/>
          </ac:picMkLst>
        </pc:picChg>
      </pc:sldChg>
      <pc:sldChg chg="modSp mod">
        <pc:chgData name="Broumská Zdenka" userId="8ab3efbb-de9b-495c-bce6-51a80f1c301e" providerId="ADAL" clId="{D90403FB-1594-4BA5-A5F9-FEFB20B39ED3}" dt="2025-06-13T04:52:14.041" v="51" actId="113"/>
        <pc:sldMkLst>
          <pc:docMk/>
          <pc:sldMk cId="1577511099" sldId="275"/>
        </pc:sldMkLst>
        <pc:spChg chg="mod">
          <ac:chgData name="Broumská Zdenka" userId="8ab3efbb-de9b-495c-bce6-51a80f1c301e" providerId="ADAL" clId="{D90403FB-1594-4BA5-A5F9-FEFB20B39ED3}" dt="2025-06-13T04:52:14.041" v="51" actId="113"/>
          <ac:spMkLst>
            <pc:docMk/>
            <pc:sldMk cId="1577511099" sldId="275"/>
            <ac:spMk id="6" creationId="{4BEFD0CA-B9CA-624A-283A-230603315C72}"/>
          </ac:spMkLst>
        </pc:spChg>
      </pc:sldChg>
      <pc:sldChg chg="modSp mod">
        <pc:chgData name="Broumská Zdenka" userId="8ab3efbb-de9b-495c-bce6-51a80f1c301e" providerId="ADAL" clId="{D90403FB-1594-4BA5-A5F9-FEFB20B39ED3}" dt="2025-06-13T04:59:24.201" v="113" actId="207"/>
        <pc:sldMkLst>
          <pc:docMk/>
          <pc:sldMk cId="4267963170" sldId="285"/>
        </pc:sldMkLst>
        <pc:spChg chg="mod">
          <ac:chgData name="Broumská Zdenka" userId="8ab3efbb-de9b-495c-bce6-51a80f1c301e" providerId="ADAL" clId="{D90403FB-1594-4BA5-A5F9-FEFB20B39ED3}" dt="2025-06-13T04:59:24.201" v="113" actId="207"/>
          <ac:spMkLst>
            <pc:docMk/>
            <pc:sldMk cId="4267963170" sldId="285"/>
            <ac:spMk id="3" creationId="{A7411EF3-AE29-5957-C08C-BA2A5A2FE54A}"/>
          </ac:spMkLst>
        </pc:spChg>
      </pc:sldChg>
      <pc:sldChg chg="modSp mod">
        <pc:chgData name="Broumská Zdenka" userId="8ab3efbb-de9b-495c-bce6-51a80f1c301e" providerId="ADAL" clId="{D90403FB-1594-4BA5-A5F9-FEFB20B39ED3}" dt="2025-06-13T04:59:48.418" v="117" actId="207"/>
        <pc:sldMkLst>
          <pc:docMk/>
          <pc:sldMk cId="1469939842" sldId="286"/>
        </pc:sldMkLst>
        <pc:spChg chg="mod">
          <ac:chgData name="Broumská Zdenka" userId="8ab3efbb-de9b-495c-bce6-51a80f1c301e" providerId="ADAL" clId="{D90403FB-1594-4BA5-A5F9-FEFB20B39ED3}" dt="2025-06-13T04:59:48.418" v="117" actId="207"/>
          <ac:spMkLst>
            <pc:docMk/>
            <pc:sldMk cId="1469939842" sldId="286"/>
            <ac:spMk id="3" creationId="{221B9A3A-8ECC-9EC1-21FD-6851FA51EBA0}"/>
          </ac:spMkLst>
        </pc:spChg>
      </pc:sldChg>
      <pc:sldChg chg="modSp new del mod">
        <pc:chgData name="Broumská Zdenka" userId="8ab3efbb-de9b-495c-bce6-51a80f1c301e" providerId="ADAL" clId="{D90403FB-1594-4BA5-A5F9-FEFB20B39ED3}" dt="2025-06-13T04:48:14.895" v="14" actId="2696"/>
        <pc:sldMkLst>
          <pc:docMk/>
          <pc:sldMk cId="209663790" sldId="290"/>
        </pc:sldMkLst>
        <pc:spChg chg="mod">
          <ac:chgData name="Broumská Zdenka" userId="8ab3efbb-de9b-495c-bce6-51a80f1c301e" providerId="ADAL" clId="{D90403FB-1594-4BA5-A5F9-FEFB20B39ED3}" dt="2025-06-13T04:47:46.157" v="13" actId="20577"/>
          <ac:spMkLst>
            <pc:docMk/>
            <pc:sldMk cId="209663790" sldId="290"/>
            <ac:spMk id="2" creationId="{A17A1381-4B52-277A-1ADF-6530602FFFE1}"/>
          </ac:spMkLst>
        </pc:spChg>
      </pc:sldChg>
      <pc:sldChg chg="new del">
        <pc:chgData name="Broumská Zdenka" userId="8ab3efbb-de9b-495c-bce6-51a80f1c301e" providerId="ADAL" clId="{D90403FB-1594-4BA5-A5F9-FEFB20B39ED3}" dt="2025-06-13T04:49:40.392" v="16" actId="680"/>
        <pc:sldMkLst>
          <pc:docMk/>
          <pc:sldMk cId="1519496619" sldId="290"/>
        </pc:sldMkLst>
      </pc:sldChg>
      <pc:sldChg chg="modSp add mod">
        <pc:chgData name="Broumská Zdenka" userId="8ab3efbb-de9b-495c-bce6-51a80f1c301e" providerId="ADAL" clId="{D90403FB-1594-4BA5-A5F9-FEFB20B39ED3}" dt="2025-06-13T05:00:58.056" v="118" actId="113"/>
        <pc:sldMkLst>
          <pc:docMk/>
          <pc:sldMk cId="2802000187" sldId="290"/>
        </pc:sldMkLst>
        <pc:spChg chg="mod">
          <ac:chgData name="Broumská Zdenka" userId="8ab3efbb-de9b-495c-bce6-51a80f1c301e" providerId="ADAL" clId="{D90403FB-1594-4BA5-A5F9-FEFB20B39ED3}" dt="2025-06-13T05:00:58.056" v="118" actId="113"/>
          <ac:spMkLst>
            <pc:docMk/>
            <pc:sldMk cId="2802000187" sldId="290"/>
            <ac:spMk id="6" creationId="{559438B8-08D7-0CFE-49E4-44DDF1E69DFB}"/>
          </ac:spMkLst>
        </pc:spChg>
      </pc:sldChg>
      <pc:sldChg chg="add">
        <pc:chgData name="Broumská Zdenka" userId="8ab3efbb-de9b-495c-bce6-51a80f1c301e" providerId="ADAL" clId="{D90403FB-1594-4BA5-A5F9-FEFB20B39ED3}" dt="2025-06-13T04:49:50.844" v="18" actId="2890"/>
        <pc:sldMkLst>
          <pc:docMk/>
          <pc:sldMk cId="766832894" sldId="291"/>
        </pc:sldMkLst>
      </pc:sldChg>
      <pc:sldChg chg="addSp delSp modSp new mod">
        <pc:chgData name="Broumská Zdenka" userId="8ab3efbb-de9b-495c-bce6-51a80f1c301e" providerId="ADAL" clId="{D90403FB-1594-4BA5-A5F9-FEFB20B39ED3}" dt="2025-06-13T06:19:39.876" v="153" actId="20577"/>
        <pc:sldMkLst>
          <pc:docMk/>
          <pc:sldMk cId="3745086824" sldId="292"/>
        </pc:sldMkLst>
        <pc:spChg chg="add del">
          <ac:chgData name="Broumská Zdenka" userId="8ab3efbb-de9b-495c-bce6-51a80f1c301e" providerId="ADAL" clId="{D90403FB-1594-4BA5-A5F9-FEFB20B39ED3}" dt="2025-06-13T06:16:46.220" v="126"/>
          <ac:spMkLst>
            <pc:docMk/>
            <pc:sldMk cId="3745086824" sldId="292"/>
            <ac:spMk id="3" creationId="{CCA29AA8-B056-E75F-9ADE-DCFB612C313C}"/>
          </ac:spMkLst>
        </pc:spChg>
        <pc:spChg chg="add mod">
          <ac:chgData name="Broumská Zdenka" userId="8ab3efbb-de9b-495c-bce6-51a80f1c301e" providerId="ADAL" clId="{D90403FB-1594-4BA5-A5F9-FEFB20B39ED3}" dt="2025-06-13T06:19:39.876" v="153" actId="20577"/>
          <ac:spMkLst>
            <pc:docMk/>
            <pc:sldMk cId="3745086824" sldId="292"/>
            <ac:spMk id="6" creationId="{4B80AE84-3052-AEF1-B5CA-CAD5DA6BED97}"/>
          </ac:spMkLst>
        </pc:spChg>
        <pc:picChg chg="add mod">
          <ac:chgData name="Broumská Zdenka" userId="8ab3efbb-de9b-495c-bce6-51a80f1c301e" providerId="ADAL" clId="{D90403FB-1594-4BA5-A5F9-FEFB20B39ED3}" dt="2025-06-13T06:16:24.723" v="125"/>
          <ac:picMkLst>
            <pc:docMk/>
            <pc:sldMk cId="3745086824" sldId="292"/>
            <ac:picMk id="4" creationId="{EC50268C-1C9A-CFE7-B8C4-4D74C720A218}"/>
          </ac:picMkLst>
        </pc:picChg>
        <pc:picChg chg="add mod">
          <ac:chgData name="Broumská Zdenka" userId="8ab3efbb-de9b-495c-bce6-51a80f1c301e" providerId="ADAL" clId="{D90403FB-1594-4BA5-A5F9-FEFB20B39ED3}" dt="2025-06-13T06:17:27.326" v="136" actId="14100"/>
          <ac:picMkLst>
            <pc:docMk/>
            <pc:sldMk cId="3745086824" sldId="292"/>
            <ac:picMk id="5" creationId="{8E7536DB-3285-4B7C-C053-6AFD5F0FE2D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F0D86-656B-4472-8896-B9205A5EE9B6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E39AA-C04E-4BA5-B9DF-2C32A40100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9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04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564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29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24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24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97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64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105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9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77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02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5881-60BC-4503-B5C4-5F5A774FF41F}" type="datetimeFigureOut">
              <a:rPr lang="cs-CZ" smtClean="0"/>
              <a:t>23.07.2025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06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broumska.z@kr-ustecky.cz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vanek.t@kr-ustecky.cz" TargetMode="External"/><Relationship Id="rId4" Type="http://schemas.openxmlformats.org/officeDocument/2006/relationships/hyperlink" Target="mailto:kucerova.t@kr-ustecky.cz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podatelna@kr-ustecky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-ustecky.cz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6D8A919-0715-C235-2A74-3ACD8DD3E8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39" y="0"/>
            <a:ext cx="11487156" cy="683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45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6355D-BD29-B9AC-9E61-2A095B783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32D3BC-70E8-C005-2FEC-139B84AA0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1C0F245F-5D8B-497C-B1AA-8984842DB1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3F299BBD-692B-D991-6893-E25ABE63E8C5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F104E1A-2172-A5E2-6446-70D1D9F939F3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8E0E832-96AE-1DB5-D61A-12FCE574E6CE}"/>
              </a:ext>
            </a:extLst>
          </p:cNvPr>
          <p:cNvSpPr txBox="1"/>
          <p:nvPr/>
        </p:nvSpPr>
        <p:spPr>
          <a:xfrm>
            <a:off x="698740" y="948906"/>
            <a:ext cx="107673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Hodnocení žádostí o dotaci</a:t>
            </a:r>
          </a:p>
          <a:p>
            <a:endParaRPr lang="cs-CZ" dirty="0"/>
          </a:p>
          <a:p>
            <a:pPr algn="just"/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Hodnocení bude probíhat podle jediného kritéria, kterým je počet obyvatel obce a to, od nejnižšího do nejvyššího ke dni 01.01.2025 (posuzováno dle údajů ČSÚ), ve které je pošta Partner provozována. </a:t>
            </a:r>
          </a:p>
          <a:p>
            <a:pPr algn="just"/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Dotace bude postupně navrhována žadatelům seřazeným podle počtu obyvatel </a:t>
            </a:r>
            <a:b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nejnižšího do nejvyššího a to až do vyčerpání finančních prostředků dotačního programu (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6 400 000 Kč)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Žádosti projedná a o poskytnutí či neposkytnutí dotace rozhodne příslušný orgán kraje, v termínu do 15.12.2025.</a:t>
            </a:r>
          </a:p>
          <a:p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Smlouva o poskytnutí dotace</a:t>
            </a:r>
          </a:p>
          <a:p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Dotace je poskytnuta na základě písemné Smlouvy o poskytnutí dotace.</a:t>
            </a:r>
          </a:p>
          <a:p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obcí </a:t>
            </a:r>
            <a:r>
              <a:rPr lang="cs-CZ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musí být 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řijetí dotace a spolufinancování projektu schváleno příslušným orgánem obce a před podpisem smlouvy o poskytnutí dotace musí být poskytovateli doložen výpis z takového usnesení.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1694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B4D89-E02E-6A7F-F952-229DD5D73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7E97A0-DEDC-84E3-F49A-4BE9FFAF2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280D423-E7F2-D930-E2ED-1761740152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4AF341E7-A1AE-1DB6-1E74-5D41ABC0ECC5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792BB458-F38E-8C55-90C3-B703886734D5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0C0D833-A811-DAD3-245F-52DD45747088}"/>
              </a:ext>
            </a:extLst>
          </p:cNvPr>
          <p:cNvSpPr txBox="1"/>
          <p:nvPr/>
        </p:nvSpPr>
        <p:spPr>
          <a:xfrm>
            <a:off x="698740" y="914400"/>
            <a:ext cx="10767304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Uznatelné náklady/výdaje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entury Gothic" panose="020B0502020202020204" pitchFamily="34" charset="0"/>
            </a:endParaRPr>
          </a:p>
          <a:p>
            <a:pPr lvl="0" algn="just">
              <a:spcAft>
                <a:spcPts val="600"/>
              </a:spcAft>
              <a:tabLst>
                <a:tab pos="90170" algn="l"/>
              </a:tabLst>
            </a:pPr>
            <a:r>
              <a:rPr lang="cs-CZ" sz="1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Uznatelný náklad/výdaj projektu je </a:t>
            </a:r>
            <a:r>
              <a:rPr lang="cs-CZ" sz="18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nezbytný náklad/výdaj, který není definován jako neuznatelný a splňuje všechny následující podmínky:</a:t>
            </a:r>
            <a:endParaRPr lang="cs-C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cs-CZ" sz="18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vyhovuje zásadám efektivnosti, účelnosti a hospodárnosti,</a:t>
            </a:r>
            <a:endParaRPr lang="cs-C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cs-CZ" sz="18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vznikl příjemci dotace v přímé souvislosti s prováděním projektu a v rámci termínu realizace projektu,</a:t>
            </a:r>
            <a:endParaRPr lang="cs-C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byl uhrazen do 31.12.2025 (s výjimkou souvisejících mzdových nákladů, které vznikly v roce 2025 a budou uhrazeny do 31.01.2026, neurčí-li smlouva o poskytnutí dotace jinak) a zachycen v účetnictví příjemce dotace na jeho účetních dokladech, je identifikovatelný, ověřitelný a podložený prvotními podpůrnými doklady.</a:t>
            </a:r>
          </a:p>
          <a:p>
            <a:endParaRPr lang="cs-CZ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Dotaci lze použít pouze na úhradu účelově určených uznatelných nákladů/výdajů, které 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souvisí s provozem pošty Partner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 souladu s obsahem projektu, uzavřenou smlouvou při dodržení závazných ukazatelů a podmínkami dotačního programu. </a:t>
            </a:r>
          </a:p>
          <a:p>
            <a:endParaRPr lang="cs-CZ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383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89C43-61DC-2718-E12E-067CE095D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78F3CB-F112-5731-371B-1A1E0ABAF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823190A-DC80-C156-9393-EA3C410040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C46A356F-ADCE-B1EC-1CEE-EFA9153F8B04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CDF4CD7-E148-4A7C-84DF-D4FF23983557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BF50A57-D894-FAD4-6698-CF24AA9D93E1}"/>
              </a:ext>
            </a:extLst>
          </p:cNvPr>
          <p:cNvSpPr txBox="1"/>
          <p:nvPr/>
        </p:nvSpPr>
        <p:spPr>
          <a:xfrm>
            <a:off x="725956" y="1009291"/>
            <a:ext cx="107400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Mezi uznatelné náklady/výdaje patří zejména:</a:t>
            </a:r>
          </a:p>
          <a:p>
            <a:endParaRPr lang="cs-CZ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náklady/výdaje na osoby, které se podílejí na provozu pošty Partner ve formě čisté mzdy nebo platu (odměny z dohody) za měsíce leden až prosinec 2025,</a:t>
            </a:r>
          </a:p>
          <a:p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energie např. plyn, elektřina, vodné/stočné,</a:t>
            </a:r>
          </a:p>
          <a:p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nájem,</a:t>
            </a:r>
          </a:p>
          <a:p>
            <a:endParaRPr lang="cs-CZ" sz="18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školení pracovníka pošty Partner v souvislosti s jeho dalším rozvojem, které není hrazeno Českou poštou, s. p. (např. cestovné, stravné, ubytování pracovníka),</a:t>
            </a:r>
          </a:p>
          <a:p>
            <a:endParaRPr lang="cs-CZ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pojištění pošty Partner (např. prostor, vybavení, škody způsobené při poskytování služeb),</a:t>
            </a:r>
          </a:p>
          <a:p>
            <a:endParaRPr lang="cs-CZ" sz="18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náklady/výdaje spojené s telekomunikačními službami,</a:t>
            </a:r>
          </a:p>
          <a:p>
            <a:endParaRPr lang="cs-CZ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pořízení</a:t>
            </a:r>
            <a:r>
              <a:rPr lang="cs-CZ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drobného dlouhodobého hmotného a nehmotného majetku.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558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18C51-30CA-C46C-5827-BE152B9AA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875B7B-60BF-5DE3-BE66-9D70A1FE6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2AB7BC2B-BA00-9198-6F01-6964F6CB42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51E539E3-B579-B7FC-A1B6-155613D72AB9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AFC5124-A4D5-FC9B-DCE9-1E32189E7649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C85B8EF-028B-A7B9-9A02-E6EDD01A6E0D}"/>
              </a:ext>
            </a:extLst>
          </p:cNvPr>
          <p:cNvSpPr txBox="1"/>
          <p:nvPr/>
        </p:nvSpPr>
        <p:spPr>
          <a:xfrm>
            <a:off x="725956" y="888521"/>
            <a:ext cx="10740088" cy="5164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Neuznatelné náklady/výdaje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pořízení dlouhodobého a krátkodobého finančního majetku,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úroky, penále, pokuty a jiné sankce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opatření pro možné budoucí ztráty nebo dluhy,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nákupy pozemků nebo budov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ztráty z devizových kurzů,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pohoštění a alkohol,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uzavřené leasingové smlouvy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cestovné nad rámec úpravy v zákoně č. 262/2006 Sb., zákoník práce, ve znění pozdějších předpisů, pro zaměstnavatele, který je uveden v § 109 odst. 3 tohoto právního předpisu,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mzdy včetně odvodů nad rámec platových předpisů pro zaměstnance ve veřejných službách a správě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dirty="0">
              <a:latin typeface="Century Gothic" panose="020B0502020202020204" pitchFamily="34" charset="0"/>
            </a:endParaRPr>
          </a:p>
        </p:txBody>
      </p:sp>
      <p:pic>
        <p:nvPicPr>
          <p:cNvPr id="6" name="Obrázek 5" descr="Obsah obrázku skica, kresba, trojúhelník, klipart&#10;&#10;Obsah vygenerovaný umělou inteligencí může být nesprávný.">
            <a:extLst>
              <a:ext uri="{FF2B5EF4-FFF2-40B4-BE49-F238E27FC236}">
                <a16:creationId xmlns:a16="http://schemas.microsoft.com/office/drawing/2014/main" id="{191A8859-9AA4-234E-6E81-F687D85204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3391" y="1690688"/>
            <a:ext cx="3086531" cy="226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550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E9E71-43C7-6E5F-7EE9-31281D9C6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74999-1E80-4CF0-8129-FFA1B7C93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B6C0CF8-158F-1D6F-1849-C4E169917B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AFA980C8-B6F1-AB76-2A2C-69C99735E7C3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9FEE8C9-96DD-A61B-EAEE-86F47B2E0DE7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21B9A3A-8ECC-9EC1-21FD-6851FA51EBA0}"/>
              </a:ext>
            </a:extLst>
          </p:cNvPr>
          <p:cNvSpPr txBox="1"/>
          <p:nvPr/>
        </p:nvSpPr>
        <p:spPr>
          <a:xfrm>
            <a:off x="632254" y="940279"/>
            <a:ext cx="10833790" cy="4742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Prokazování způsobilých nákladů/výdajů projektu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dokládá reálně vzniklé způsobilé náklady/výdaje projektu</a:t>
            </a:r>
            <a:r>
              <a:rPr lang="cs-CZ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jako </a:t>
            </a:r>
            <a:r>
              <a:rPr lang="cs-CZ" b="1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přímé</a:t>
            </a:r>
            <a:r>
              <a:rPr lang="cs-CZ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nebo </a:t>
            </a:r>
            <a:r>
              <a:rPr lang="cs-CZ" b="1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paušální.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endParaRPr lang="cs-CZ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b="1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Přímé náklady/výdaje </a:t>
            </a:r>
            <a:r>
              <a:rPr lang="cs-CZ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jsou dokládány prostřednictvím řádných účetních dokladů.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endParaRPr lang="cs-CZ" b="1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b="1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Přímé náklady/výdaje – způsob doložení:</a:t>
            </a:r>
            <a:r>
              <a:rPr lang="cs-CZ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sz="1800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zaměstnance pošty Partner (čisté mzdy)</a:t>
            </a:r>
            <a:r>
              <a:rPr lang="cs-CZ" sz="1800" kern="100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pracovní smlouva (popř. dohoda) se zaměstnancem a účetní (daňové) doklady prokazující vyplacení jeho čisté mzdy.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sz="1800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Pořízení drobného dlouhodobého hmotného a nehmotného majetku</a:t>
            </a:r>
            <a:r>
              <a:rPr lang="cs-CZ" dirty="0">
                <a:solidFill>
                  <a:srgbClr val="1B27FF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doklady potvrzující pořízení neinvestičního majetku – účetní (daňové) doklady, jeho zaúčtování, výpisy z bankovního účtu.</a:t>
            </a:r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sz="1800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Ostatní provozní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cs-CZ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spotřební materiál) -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účetní (daňové) doklady (např. faktury, pokladní doklad, stvrzenka apod.) a doklad o uhrazení.</a:t>
            </a:r>
            <a:endParaRPr lang="cs-CZ" b="1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939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9ADC5-2995-24A3-BF79-DDAD84BD2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63A472-4F96-C608-D465-4735169BB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483D9AF2-660C-4912-D564-CC5C7849D5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A64DE8BB-6A87-922B-5053-75D0AC8C2E69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2271EA94-FCC0-0841-9CD4-4CCB762F10ED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7411EF3-AE29-5957-C08C-BA2A5A2FE54A}"/>
              </a:ext>
            </a:extLst>
          </p:cNvPr>
          <p:cNvSpPr txBox="1"/>
          <p:nvPr/>
        </p:nvSpPr>
        <p:spPr>
          <a:xfrm>
            <a:off x="725956" y="923026"/>
            <a:ext cx="10740088" cy="5411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Paušální náklady/výdaje</a:t>
            </a:r>
            <a:r>
              <a:rPr lang="cs-CZ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prokazuje příjemce doložením odpovídajících (adekvátních) dokladů, že mu daný typ nákladu/výdaje ve sledovaném období vznikl.</a:t>
            </a:r>
          </a:p>
          <a:p>
            <a:endParaRPr lang="cs-CZ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b="1" kern="100" dirty="0">
                <a:solidFill>
                  <a:srgbClr val="000DFF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Výše paušálu: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Nájem 					9 000 Kč / měsíc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Energie					9 000 Kč / měsíc</a:t>
            </a:r>
            <a:endParaRPr lang="cs-CZ" sz="18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Telekomunikační služby, internet		1 500 Kč / měsíc</a:t>
            </a:r>
            <a:endParaRPr lang="cs-CZ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Pojištění					1 500 Kč / měsíc</a:t>
            </a:r>
            <a:endParaRPr lang="cs-CZ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b="1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Paušál náleží žadateli za každý měsíc ze sledovaného období (tzn. 01.01.2025 – 31.12.2025), ve kterém mu vznikl daný typ nákladu/výdaje, tj. maximálně lze žádat o úhradu paušálních nákladů za 12 měsíců. Počet měsíců, za které se nárok na paušál uplatňuje, se uvádí v žádosti. V případě, že v průběhu doby realizace projektu žadatel obdrží roční vyúčtování záloh na energie, je povinen zohlednit případný přeplatek a o část přeplatku, který se vztahuje k rozhodnému období projektu, ponížit požadovaný paušál.  V případě, že žadatel takovýto přeplatek obdrží sice po termínu realizace projektu ale do doby termínu odevzdání závěrečné zprávy a vyúčtování dotace, je povinen jej do paušálu započítat a adekvátně paušál ponížit.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7963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2D392-CD84-3660-8A31-44193880F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8E520-8AE6-AAF4-11F2-19DDC6028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A0645D40-18D7-F6DC-B8B3-F92A135BC0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8A486C63-B4C9-6679-9F87-2BD377A0483D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4967913-894D-E3A2-44A4-FD2C27AF8AD6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A70EB5A-7607-AFB3-5551-2FDCAF2A06EB}"/>
              </a:ext>
            </a:extLst>
          </p:cNvPr>
          <p:cNvSpPr txBox="1"/>
          <p:nvPr/>
        </p:nvSpPr>
        <p:spPr>
          <a:xfrm>
            <a:off x="725956" y="983411"/>
            <a:ext cx="10740088" cy="3305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Paušální náklady/výdaje – způsob doložení:</a:t>
            </a:r>
          </a:p>
          <a:p>
            <a:endParaRPr lang="cs-CZ" b="1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dirty="0">
                <a:solidFill>
                  <a:srgbClr val="1B27FF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Nájem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(pokud pošta Partner zřízena na jiném místě, které není ve vlastnictví žadatele) - nájemní smlouva (písemná) a účetní (daňové) doklady související s uhrazením nájmu.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dirty="0">
                <a:solidFill>
                  <a:srgbClr val="1B27FF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Energie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(plyn, elektřina, topení, voda), telekomunikační služby, internet - smlouvy s dodavateli energií nebo poskytovateli služeb (je možné nahradit posledním vyúčtováním s rozpisem záloh) nebo služeb, rozpis záloh stanovený dodavatelem, účetní (daňové) doklady o provedených platbách, vyúčtování od dodavatele vztahující se k době realizace projektu.</a:t>
            </a:r>
          </a:p>
          <a:p>
            <a:pPr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cs-CZ" dirty="0">
                <a:solidFill>
                  <a:srgbClr val="1B27FF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Pojištění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smlouva o pojištění pošty Partner, doklad o uhrazení pojistného.</a:t>
            </a:r>
          </a:p>
          <a:p>
            <a:endParaRPr lang="cs-CZ" dirty="0"/>
          </a:p>
        </p:txBody>
      </p:sp>
      <p:pic>
        <p:nvPicPr>
          <p:cNvPr id="9" name="Grafický objekt 8" descr="E-mail obrys">
            <a:extLst>
              <a:ext uri="{FF2B5EF4-FFF2-40B4-BE49-F238E27FC236}">
                <a16:creationId xmlns:a16="http://schemas.microsoft.com/office/drawing/2014/main" id="{1A979692-98B6-6D19-C063-3D08761A70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41146" y="4289060"/>
            <a:ext cx="1648925" cy="164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90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20C95-A50E-B87A-6980-453F1B4F7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B546F5-A58B-73BA-8527-D7AC5681D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CE60DADF-E116-597C-A7C5-4BB740B9D5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252FA14-48B4-F2E9-2391-88D38DF091E2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06A5642-18C2-2AEA-9B07-031FB701979A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211AF39-987B-EA8B-73F9-C2F1E82F437A}"/>
              </a:ext>
            </a:extLst>
          </p:cNvPr>
          <p:cNvSpPr txBox="1"/>
          <p:nvPr/>
        </p:nvSpPr>
        <p:spPr>
          <a:xfrm>
            <a:off x="725956" y="957532"/>
            <a:ext cx="107400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Změny v projektu</a:t>
            </a:r>
          </a:p>
          <a:p>
            <a:endParaRPr lang="cs-CZ" sz="18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Všechny změny musí být pro projekt nezbytné, efektivní a nesmí mít vliv na účel projektu:</a:t>
            </a:r>
          </a:p>
          <a:p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Nepodstatné změny 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nepodléhají 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předchozímu souhlasu, ale příjemce dotace je povinen o nich neprodleně 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informovat administrátora (do 7 kalendářních dnů). </a:t>
            </a:r>
          </a:p>
          <a:p>
            <a:pPr algn="just"/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Podstatné změny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které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nevyžadují změnu smlouvy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poskytnutí dotace, ale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podléhají předchozímu písemnému souhlasu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administrátora. Souhlas musí být učiněn nejpozději do termínu odevzdání závěrečné zprávy a finančního vypořádání dotace.</a:t>
            </a:r>
          </a:p>
          <a:p>
            <a:pPr algn="just"/>
            <a:endParaRPr lang="cs-CZ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Podstatné změny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které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vyžadují změnu smlouvy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poskytnutí dotace a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podléhají předchozímu souhlasu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poskytovatele dotace jsou řešeny uzavřením dodatku </a:t>
            </a:r>
            <a:b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 smlouvě. Jsou to zejména změny, které nejsou uvedeny v odstavci a) a b) tohoto článku.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3031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80467-D630-6510-FD17-B52401BA0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7474ED-5A68-4B71-4501-A52EBFA17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E1941B3E-F8C0-50A2-D58B-876F02F138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211A02DC-AF33-3EC0-B412-7295F2EA04B3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BA9F213-7E34-5CBA-7483-828253561227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9CB9DDE-7052-AEC7-6201-D8A5F9851798}"/>
              </a:ext>
            </a:extLst>
          </p:cNvPr>
          <p:cNvSpPr txBox="1"/>
          <p:nvPr/>
        </p:nvSpPr>
        <p:spPr>
          <a:xfrm>
            <a:off x="725956" y="948906"/>
            <a:ext cx="107400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Závěrečná zpráva a finanční vypořádání dotace</a:t>
            </a:r>
          </a:p>
          <a:p>
            <a:endParaRPr lang="cs-CZ" dirty="0"/>
          </a:p>
          <a:p>
            <a:pPr algn="just"/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Příjemce je povinen poskytovateli předložit závěrečnou zprávu včetně finančního vypořádání dotace do 28.02.2026. Závěrečná zpráva a finanční vypořádání dotace se předkládá na předepsaném formuláři (Formulář závěrečného vyúčtování akce). </a:t>
            </a:r>
          </a:p>
          <a:p>
            <a:pPr algn="just"/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Formulář závěrečného vyúčtování akce příjemce doručuje včetně povinných příloh, 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osobně nebo poštou, nebo do datové schránky kraje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e-mailem se zaručeným elektronickým podpisem do </a:t>
            </a:r>
            <a:r>
              <a:rPr lang="cs-CZ" sz="1800" b="1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ePodatelny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shodně jako žádost. </a:t>
            </a:r>
          </a:p>
          <a:p>
            <a:endParaRPr lang="cs-CZ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Použití poskytnuté dotace podléhá kontrole poskytovatele podle zákona č. 320/2001 Sb., </a:t>
            </a:r>
            <a:b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finanční kontrole ve veřejné správě a o změně některých zákonů (zákon o finanční kontrole), ve znění pozdějších předpisů.   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/>
              <a:t>								</a:t>
            </a:r>
          </a:p>
        </p:txBody>
      </p:sp>
      <p:pic>
        <p:nvPicPr>
          <p:cNvPr id="14" name="Obrázek 13" descr="Obsah obrázku řada/pruh, Obdélník, origami, design&#10;&#10;Obsah vygenerovaný umělou inteligencí může být nesprávný.">
            <a:extLst>
              <a:ext uri="{FF2B5EF4-FFF2-40B4-BE49-F238E27FC236}">
                <a16:creationId xmlns:a16="http://schemas.microsoft.com/office/drawing/2014/main" id="{541874A7-F66B-45EF-361B-2893B73671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967" y="4676947"/>
            <a:ext cx="3328858" cy="213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212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EFAC23-3D0A-0752-B9C8-7732B02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8E7536DB-3285-4B7C-C053-6AFD5F0FE2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447" y="-2396"/>
            <a:ext cx="12197382" cy="6860396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B80AE84-3052-AEF1-B5CA-CAD5DA6BED97}"/>
              </a:ext>
            </a:extLst>
          </p:cNvPr>
          <p:cNvSpPr txBox="1"/>
          <p:nvPr/>
        </p:nvSpPr>
        <p:spPr>
          <a:xfrm>
            <a:off x="838200" y="2531444"/>
            <a:ext cx="466745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20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Kontaktní osoby</a:t>
            </a:r>
          </a:p>
          <a:p>
            <a:pPr>
              <a:buNone/>
            </a:pP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Bc. Zdenka Broumská 	475 657 225</a:t>
            </a:r>
            <a:endParaRPr lang="cs-CZ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600" b="1" u="sng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broumska.z@kr-ustecky.cz</a:t>
            </a:r>
            <a:endParaRPr lang="cs-CZ" sz="1600" b="1" u="sng" dirty="0">
              <a:solidFill>
                <a:srgbClr val="1B27FF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None/>
            </a:pPr>
            <a:endParaRPr lang="cs-CZ" sz="1600" b="1" dirty="0">
              <a:solidFill>
                <a:srgbClr val="1B27FF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Ing. Tereza Kučerová	475 657 204</a:t>
            </a:r>
            <a:endParaRPr lang="cs-CZ" sz="18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600" b="1" u="sng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kucerova.t@kr-ustecky.cz</a:t>
            </a:r>
            <a:endParaRPr lang="cs-CZ" sz="1600" b="1" u="sng" dirty="0">
              <a:solidFill>
                <a:srgbClr val="1B27FF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None/>
            </a:pPr>
            <a:endParaRPr lang="cs-CZ" sz="1600" b="1" dirty="0">
              <a:solidFill>
                <a:srgbClr val="1B27FF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cs-CZ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Ing. Tomáš Vaněk 	475 657 511</a:t>
            </a:r>
            <a:endParaRPr lang="cs-CZ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600" b="1" u="sng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vanek.t@kr-ustecky.cz</a:t>
            </a:r>
            <a:r>
              <a:rPr lang="cs-CZ" sz="1600" b="1" dirty="0">
                <a:solidFill>
                  <a:srgbClr val="1B27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cs-CZ" sz="1800" b="1" dirty="0">
                <a:solidFill>
                  <a:srgbClr val="0070C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cs-CZ" sz="2400" dirty="0">
                <a:solidFill>
                  <a:srgbClr val="0070C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5086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F9927-3B38-E745-4E9D-ABE2F0B4B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8B2CAA-66E0-983B-0B31-0978EA1C7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2DAFA165-BFA1-98D6-8119-7725D9A6E4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7DFD72BA-2A25-EEF1-A12E-B8BFAFC8D9E8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A2D3F63-3245-CE00-0C7E-2FE07CDEA6B1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BEFD0CA-B9CA-624A-283A-230603315C72}"/>
              </a:ext>
            </a:extLst>
          </p:cNvPr>
          <p:cNvSpPr txBox="1"/>
          <p:nvPr/>
        </p:nvSpPr>
        <p:spPr>
          <a:xfrm>
            <a:off x="725956" y="826790"/>
            <a:ext cx="107400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pPr algn="ctr"/>
            <a:r>
              <a:rPr lang="cs-CZ" sz="36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Dotační program</a:t>
            </a:r>
          </a:p>
          <a:p>
            <a:pPr algn="ctr"/>
            <a:endParaRPr lang="cs-CZ" sz="4000" b="1" dirty="0">
              <a:solidFill>
                <a:srgbClr val="0000FF"/>
              </a:solidFill>
              <a:latin typeface="Century Gothic" panose="020B0502020202020204" pitchFamily="34" charset="0"/>
            </a:endParaRPr>
          </a:p>
          <a:p>
            <a:pPr algn="ctr"/>
            <a:endParaRPr lang="cs-CZ" sz="4000" b="1" dirty="0">
              <a:solidFill>
                <a:srgbClr val="0000FF"/>
              </a:solidFill>
              <a:latin typeface="Century Gothic" panose="020B0502020202020204" pitchFamily="34" charset="0"/>
            </a:endParaRPr>
          </a:p>
          <a:p>
            <a:r>
              <a:rPr lang="cs-CZ" sz="10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cs-CZ" sz="44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Pošta Partner pro obce v Ústeckém kraji 2025</a:t>
            </a:r>
            <a:endParaRPr lang="cs-CZ" sz="4400" b="1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endParaRPr lang="cs-CZ" dirty="0">
              <a:latin typeface="Century Gothic" panose="020B0502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511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612FB-EB29-B738-BB30-8C5F122A1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D3560-093B-43B9-55D5-466F06A4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609A5B98-FED7-46EE-CDC7-33C999EEA8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399FDE75-C85B-7DB1-3436-BF0FCDB46B29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E59DAC5-909B-E8C9-977A-AD3EA3F95692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59438B8-08D7-0CFE-49E4-44DDF1E69DFB}"/>
              </a:ext>
            </a:extLst>
          </p:cNvPr>
          <p:cNvSpPr txBox="1"/>
          <p:nvPr/>
        </p:nvSpPr>
        <p:spPr>
          <a:xfrm>
            <a:off x="725956" y="826790"/>
            <a:ext cx="107400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b="1" dirty="0">
              <a:latin typeface="Century Gothic" panose="020B0502020202020204" pitchFamily="34" charset="0"/>
            </a:endParaRPr>
          </a:p>
          <a:p>
            <a:endParaRPr lang="cs-CZ" dirty="0"/>
          </a:p>
          <a:p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Vyhlašovatelem</a:t>
            </a:r>
            <a:r>
              <a:rPr lang="cs-CZ" dirty="0"/>
              <a:t>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programu a poskytovatelem dotace je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Ústecký kraj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Administrátorem programu je odbor podnikání, inovací a transformace.</a:t>
            </a:r>
          </a:p>
          <a:p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Zdrojem financování je Fond podpor Ústeckého kraje.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dirty="0"/>
          </a:p>
          <a:p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Účel a cíl dotačního programu</a:t>
            </a:r>
          </a:p>
          <a:p>
            <a:endParaRPr lang="cs-CZ" dirty="0"/>
          </a:p>
          <a:p>
            <a:pPr algn="just"/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Dotační program je k částečnému krytí nákladů/výdajů spojených s provozem pošty Partner v obcích do 3 000 obyvatel (k 01.01.2025), která se nachází v Ústeckém kraji. Cílem je zachování dostupnosti poštovních služeb pro obyvatele těchto obcí.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7" name="Obrázek 6" descr="Obsah obrázku skica, kresba, trojúhelník, klipart&#10;&#10;Obsah vygenerovaný umělou inteligencí může být nesprávný.">
            <a:extLst>
              <a:ext uri="{FF2B5EF4-FFF2-40B4-BE49-F238E27FC236}">
                <a16:creationId xmlns:a16="http://schemas.microsoft.com/office/drawing/2014/main" id="{3336F4F7-D252-D41C-935D-07DFA368F2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111" y="4037161"/>
            <a:ext cx="3086531" cy="226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000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190B2-1100-112A-F22C-3FAC32C00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84CBA9-4FA3-C7EE-0003-80460B599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E33533E-E22D-32D1-91C3-CCBB24B63E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3E190DD-537F-F3A2-CF03-F08F639519B4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213F4216-1B8A-A7F9-1ECF-7C265B33B407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FE1584C-419D-65ED-ED26-0EF789FD4183}"/>
              </a:ext>
            </a:extLst>
          </p:cNvPr>
          <p:cNvSpPr txBox="1"/>
          <p:nvPr/>
        </p:nvSpPr>
        <p:spPr>
          <a:xfrm>
            <a:off x="725956" y="826790"/>
            <a:ext cx="107400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Century Gothic" panose="020B0502020202020204" pitchFamily="34" charset="0"/>
              </a:rPr>
              <a:t>Oprávnění</a:t>
            </a:r>
            <a:r>
              <a:rPr lang="cs-CZ" b="1" dirty="0"/>
              <a:t> </a:t>
            </a:r>
            <a:r>
              <a:rPr lang="cs-CZ" b="1" dirty="0">
                <a:latin typeface="Century Gothic" panose="020B0502020202020204" pitchFamily="34" charset="0"/>
              </a:rPr>
              <a:t>žadatelé:</a:t>
            </a:r>
          </a:p>
          <a:p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 s počtem obyvatel do 3 000 (k 01.01.2025) nebo její příspěvková organizace anebo obchodní společnost ve 100% vlastnictví této obce provozující poštu Partner (dále jen obec) v územním obvodu Ústeckého kraje.</a:t>
            </a:r>
          </a:p>
          <a:p>
            <a:endParaRPr lang="cs-CZ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Podnikatel (právnická osoba nebo podnikající fyzická osoba) provozující poštu Partner v obci do 3 000 obyvatel (k 01.01.2025) na území Ústeckého kraje a mající oprávnění k podnikání v oboru zprostředkování obchodu a služeb. Sídlo žadatele musí být </a:t>
            </a:r>
            <a:b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území České republiky. 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musí mít platnou Smlouvu o zajištění služeb pro Českou poštu, s. p. uzavřenou mezi Českou poštou, s. p. a provozovatelem pošty Partner. U nově zřízených poboček pošty Partner musí být jejich provoz zahájen nejpozději v den vyhlášení dotačního programu.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6832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EA430-4679-5EDE-AF75-0151B1A31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EE974E-DA7E-4156-F4AF-AA2770A50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63080DF-DE21-C06F-091E-75B6C7693C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1D505614-5587-3A27-0EBE-952C7275268A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B794B8C-65C0-650B-1DEA-A6E0178AC1D6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009F4BB-81DA-46F3-CF5A-7A89D5806545}"/>
              </a:ext>
            </a:extLst>
          </p:cNvPr>
          <p:cNvSpPr txBox="1"/>
          <p:nvPr/>
        </p:nvSpPr>
        <p:spPr>
          <a:xfrm>
            <a:off x="725956" y="826790"/>
            <a:ext cx="107400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Century Gothic" panose="020B0502020202020204" pitchFamily="34" charset="0"/>
              </a:rPr>
              <a:t>Výše dotace: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obce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její příspěvková organizace anebo obchodní společnost ve 100% vlastnictví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kern="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minimální výše dotace 30 000 Kč </a:t>
            </a:r>
          </a:p>
          <a:p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maximální výše dotace 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100 000 Kč </a:t>
            </a:r>
          </a:p>
          <a:p>
            <a:endParaRPr lang="cs-CZ" sz="18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a FO podnikající:</a:t>
            </a:r>
          </a:p>
          <a:p>
            <a:endParaRPr lang="cs-CZ" sz="18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minimální výše dotace 15 000 Kč </a:t>
            </a:r>
          </a:p>
          <a:p>
            <a:r>
              <a:rPr lang="cs-CZ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m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aximální výše dotace 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30 000 Kč</a:t>
            </a:r>
            <a:endParaRPr lang="cs-CZ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  <a:p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Předpokládaný celkový objem peněžních prostředků na dotační program </a:t>
            </a:r>
            <a:r>
              <a:rPr lang="cs-CZ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činí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6 400 000 Kč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dirty="0"/>
          </a:p>
          <a:p>
            <a:endParaRPr lang="cs-CZ" dirty="0"/>
          </a:p>
          <a:p>
            <a:r>
              <a:rPr lang="cs-CZ" b="1" dirty="0">
                <a:latin typeface="Century Gothic" panose="020B0502020202020204" pitchFamily="34" charset="0"/>
              </a:rPr>
              <a:t>Forma dotace: </a:t>
            </a:r>
          </a:p>
          <a:p>
            <a:endParaRPr lang="cs-CZ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Century Gothic" panose="020B0502020202020204" pitchFamily="34" charset="0"/>
              </a:rPr>
              <a:t>Neinvestiční</a:t>
            </a:r>
          </a:p>
        </p:txBody>
      </p:sp>
      <p:pic>
        <p:nvPicPr>
          <p:cNvPr id="3" name="Obrázek 2" descr="Obsah obrázku řada/pruh, Obdélník, origami, design&#10;&#10;Obsah vygenerovaný umělou inteligencí může být nesprávný.">
            <a:extLst>
              <a:ext uri="{FF2B5EF4-FFF2-40B4-BE49-F238E27FC236}">
                <a16:creationId xmlns:a16="http://schemas.microsoft.com/office/drawing/2014/main" id="{789DD056-A1C6-CCC1-22E8-0D71CC92B1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638" y="2055814"/>
            <a:ext cx="3328858" cy="213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48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391F7-FB19-5527-60A8-6C2859863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2A13F5-CFEC-4922-9DB4-4283FCEC3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C6AB9118-2BBA-0561-5337-BBF0F4E1FD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8AFF0BE3-4FED-B532-319D-E3422E8BA3A7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6BF120F-DBEB-0BA5-CCC2-86D94A0D4F5C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8EC60AE-C1B0-B704-C17C-D67E2559370B}"/>
              </a:ext>
            </a:extLst>
          </p:cNvPr>
          <p:cNvSpPr txBox="1"/>
          <p:nvPr/>
        </p:nvSpPr>
        <p:spPr>
          <a:xfrm>
            <a:off x="725956" y="897147"/>
            <a:ext cx="1074008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Century Gothic" panose="020B0502020202020204" pitchFamily="34" charset="0"/>
              </a:rPr>
              <a:t>Podmínky poskytnutí dotace</a:t>
            </a:r>
          </a:p>
          <a:p>
            <a:endParaRPr lang="cs-CZ" b="1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Dotace může být použita pouze na úhradu uznatelných nákladů/výdajů vzniklých v rámci realizace projektu 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01.01.2025 do 31.12.2025 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byly žadatelem uhrazeny v tomto období, s výjimkou souvisejících mzdových nákladů, které vznikly v roce 2025 a budou uhrazeny do 31.01.2026, neurčí-li smlouva o poskytnutí dotace jinak.</a:t>
            </a:r>
          </a:p>
          <a:p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Dotace není převoditelná na jiný právní subjekt. Příjemce dotace je povinen přijatou dotaci použít na financování poskytovatelem schváleného projektu, který realizuje vlastním jménem, na vlastní účet a na vlastní odpovědnost.</a:t>
            </a:r>
          </a:p>
          <a:p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Výše dotace je maximálně 70 % z celkových uznatelných nákladů/výdajů projektu. Procentuální podíl dotace je stanoven jako maximální a je závazným ukazatelem v rámci celkových uznatelných nákladů/výdajů projektu. </a:t>
            </a:r>
          </a:p>
          <a:p>
            <a:endParaRPr lang="cs-CZ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Poppins Light" panose="00000400000000000000" pitchFamily="2" charset="-18"/>
              </a:rPr>
              <a:t>Spoluúčast příjemce dotace je tvořena vlastními peněžními prostředky příjemce, které mohou pocházet z jiných zdrojů např. ze státního rozpočtu, z rozpočtu samospráv nebo fondů, 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Poppins Light" panose="00000400000000000000" pitchFamily="2" charset="-18"/>
              </a:rPr>
              <a:t>vyjma rozpočtu Ústeckého kraje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Poppins Light" panose="00000400000000000000" pitchFamily="2" charset="-18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kern="100" dirty="0">
              <a:latin typeface="Century Gothic" panose="020B0502020202020204" pitchFamily="34" charset="0"/>
              <a:ea typeface="Calibri" panose="020F050202020403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Je-li příjemce dotace plátcem DPH s nárokem na uplatnění odpočtu této daně, bude dotace poskytnuta na plnění bez DPH.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82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BD0B1-3DBB-384F-5BEB-2542C7770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BD3E59-7A68-6F8F-E83D-5E8A38333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340DD87F-B9FB-5513-F840-09D2F0E2E7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C1871F3E-4F61-631C-E93F-963A773DBDED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FA28187-A527-C954-DC3F-2064F86F8FC0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3716541-0D10-4A72-1E07-105D0168FFD9}"/>
              </a:ext>
            </a:extLst>
          </p:cNvPr>
          <p:cNvSpPr txBox="1"/>
          <p:nvPr/>
        </p:nvSpPr>
        <p:spPr>
          <a:xfrm>
            <a:off x="725956" y="931653"/>
            <a:ext cx="10740088" cy="6014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Century Gothic" panose="020B0502020202020204" pitchFamily="34" charset="0"/>
              </a:rPr>
              <a:t>Podání žádosti o dotaci</a:t>
            </a:r>
          </a:p>
          <a:p>
            <a:endParaRPr lang="cs-CZ" b="1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může podat v rámci dotačního programu jen jednu žádost o dotaci na jednu provozovnu pošty Partner v rámci území obce.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 více 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provozoven pošty Partner na území obce,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bude podpořena pouze jedna žádost.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je nutné vyplnit formou elektronického on-line formuláře, který je zveřejněn na webových stránkách Ústeckého kraje. Odeslání on-line formuláře žádosti ještě není podáním žádosti ve stanovené lhůtě pro její podání.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následně doručuje do 10 dnů žádost, která byla doručena žadateli po podání elektronické žádosti na jeho e-mailovou adresu ve formátu PDF. </a:t>
            </a:r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se podává se všemi povinnými přílohami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osobně nebo poštou, nebo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datové schránky kraje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e-mailem se zaručeným elektronickým podpisem do </a:t>
            </a:r>
            <a:r>
              <a:rPr lang="cs-CZ" sz="1800" b="1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ePodatelny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r>
              <a:rPr lang="cs-CZ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 datové schránky Ústeckého kraje: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t9zbsva</a:t>
            </a:r>
            <a:endParaRPr lang="cs-CZ" b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adresa: 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Krajský úřad Ústeckého kraje, Velká Hradební 3118/48, 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400 01 Ústí nad Labem 	</a:t>
            </a:r>
            <a:r>
              <a:rPr lang="cs-CZ" sz="1800" kern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e-mail:	</a:t>
            </a:r>
            <a:r>
              <a:rPr lang="cs-CZ" sz="1800" b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epodatelna@kr-ustecky.cz</a:t>
            </a:r>
            <a:r>
              <a:rPr lang="cs-CZ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Lhůta pro podání žádosti o dotaci je 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01.08.2025 do 30.09.2025.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391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674AD-9037-CF96-653B-8660D379D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9E2828-4695-CF77-3897-0D19E7693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678F723-2B31-1016-E077-F4482469A0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5FD7C5A4-AE7C-C1A3-2CDD-CFF420229291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AD5634E0-EF5E-110F-440D-90767C977771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E157ED5-1390-3313-E122-513907399961}"/>
              </a:ext>
            </a:extLst>
          </p:cNvPr>
          <p:cNvSpPr txBox="1"/>
          <p:nvPr/>
        </p:nvSpPr>
        <p:spPr>
          <a:xfrm>
            <a:off x="725956" y="923026"/>
            <a:ext cx="1074008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Century Gothic" panose="020B0502020202020204" pitchFamily="34" charset="0"/>
              </a:rPr>
              <a:t>Povinné přílohy k žádosti o dotaci:</a:t>
            </a:r>
          </a:p>
          <a:p>
            <a:endParaRPr lang="cs-CZ" b="1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doklady o ustanovení (např. volba, jmenování) statutárního zástupce právnické osoby, současně s dokladem osvědčujícím jeho oprávnění jednat jménem žadatele navenek (podepisování smluv), a to v kopii nebo plná moc v originále v případě zastoupení žadatele na základě plné moci,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kopie dokladu o zřízení běžného účtu, (např. z internetového bankovnictví generované potvrzení o vedení účtu opatřené elektronickou pečetí příslušné banky, smlouva)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Plátci DPH předkládají doklad k účtu zveřejněnému v registru plátců vedeném správcem daně,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výpis z evidence skutečných majitelů podle zákona č. 37/2021 Sb., o evidenci skutečných majitelů, ve znění pozdějších předpisů (obce nedokládají), 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kopii Smlouvy o zajištění služeb pro Českou poštu, s. p. včetně případných dodatků uzavřené mezi Českou poštou s. p. a provozovatelem pošty Partner,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čestné prohlášení žadatele o podpoře de minimis na předepsaném formuláři, který je dostupný na webových stránkách Ústeckého kraje </a:t>
            </a:r>
            <a:r>
              <a:rPr lang="cs-CZ" sz="1800" u="sng" kern="100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www.kr-ustecky.cz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sekce Dotace (obce nedokládají),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výpis z katastru nemovitostí pro budovu s provozem pošty Partner (může být výpis z Nahlížení do KN). </a:t>
            </a:r>
          </a:p>
          <a:p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Administrátor programu si může vyžádat další relevantní podklady k žádosti.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entury Gothic" panose="020B0502020202020204" pitchFamily="34" charset="0"/>
            </a:endParaRPr>
          </a:p>
          <a:p>
            <a:endParaRPr lang="cs-CZ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965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F3DD4-BEA8-EA39-F96D-A5331DC07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90694-7512-D88F-7B6C-0979300B2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1EE275E-C08F-DB04-E329-9A914BFF4C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816B9214-9D38-8D02-9434-69B5CC8BCF98}"/>
              </a:ext>
            </a:extLst>
          </p:cNvPr>
          <p:cNvSpPr txBox="1"/>
          <p:nvPr/>
        </p:nvSpPr>
        <p:spPr>
          <a:xfrm>
            <a:off x="632254" y="365125"/>
            <a:ext cx="435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Pošta Partner pro obce v Ústeckém kraji 2025</a:t>
            </a:r>
          </a:p>
          <a:p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E15B443-64BE-C8DA-7DF7-66FF1BBA6357}"/>
              </a:ext>
            </a:extLst>
          </p:cNvPr>
          <p:cNvSpPr txBox="1"/>
          <p:nvPr/>
        </p:nvSpPr>
        <p:spPr>
          <a:xfrm>
            <a:off x="7410091" y="365125"/>
            <a:ext cx="4055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32081CB-140F-5FBA-E6F3-51382EC36C2C}"/>
              </a:ext>
            </a:extLst>
          </p:cNvPr>
          <p:cNvSpPr txBox="1"/>
          <p:nvPr/>
        </p:nvSpPr>
        <p:spPr>
          <a:xfrm>
            <a:off x="632254" y="826790"/>
            <a:ext cx="1083379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Century Gothic" panose="020B0502020202020204" pitchFamily="34" charset="0"/>
              </a:rPr>
              <a:t>Formální kontrola žádostí o dotaci</a:t>
            </a:r>
          </a:p>
          <a:p>
            <a:endParaRPr lang="cs-CZ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Řádně a včas doručené žádosti budou zpracovány administrátorem programu, který provede kontrolu formální správnosti žádosti (náležitosti, soulad se zákonem a dotačním programem, slučitelnost s pravidly veřejné podpory).</a:t>
            </a:r>
          </a:p>
          <a:p>
            <a:pPr algn="just"/>
            <a:endParaRPr lang="cs-CZ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Odstranitelné 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formální či jiné nedostatky</a:t>
            </a:r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 lhůta na odstranění 15 dnů. Např.:</a:t>
            </a:r>
          </a:p>
          <a:p>
            <a:pPr algn="just"/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nesprávné a chybně uvedené předepsané údaje (identifikační údaje žadatele, 	adresa, …),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chyby v psaní a počtech působící nesprávný výsledný údaj,</a:t>
            </a:r>
          </a:p>
          <a:p>
            <a:pPr algn="just"/>
            <a:r>
              <a:rPr lang="cs-CZ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chybějící požadovaný údaj nebo příloha žádosti nebo chybějící podpis žádosti.</a:t>
            </a:r>
          </a:p>
          <a:p>
            <a:pPr algn="just"/>
            <a:endParaRPr lang="cs-CZ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Doplněné či opravené dokumenty se doručují stejným způsobem jako žádost </a:t>
            </a:r>
            <a:b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dotaci nebo jinou formou uvedenou ve výzvě k odstranění nedostatků.</a:t>
            </a:r>
          </a:p>
          <a:p>
            <a:pPr algn="just"/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žadatel ve stanovené lhůtě formální nedostatky žádosti nebo jejích příloh neodstraní, bude žádost o dotaci bez dalšího vyřazena.</a:t>
            </a:r>
            <a:endParaRPr lang="cs-CZ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8243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2432</Words>
  <Application>Microsoft Office PowerPoint</Application>
  <PresentationFormat>Širokoúhlá obrazovka</PresentationFormat>
  <Paragraphs>219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Nový Jan</dc:creator>
  <cp:lastModifiedBy>Broumská Zdenka</cp:lastModifiedBy>
  <cp:revision>15</cp:revision>
  <dcterms:created xsi:type="dcterms:W3CDTF">2023-01-12T13:43:47Z</dcterms:created>
  <dcterms:modified xsi:type="dcterms:W3CDTF">2025-07-23T06:04:02Z</dcterms:modified>
</cp:coreProperties>
</file>