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7"/>
  </p:notesMasterIdLst>
  <p:sldIdLst>
    <p:sldId id="256" r:id="rId5"/>
    <p:sldId id="387" r:id="rId6"/>
    <p:sldId id="373" r:id="rId7"/>
    <p:sldId id="351" r:id="rId8"/>
    <p:sldId id="374" r:id="rId9"/>
    <p:sldId id="303" r:id="rId10"/>
    <p:sldId id="378" r:id="rId11"/>
    <p:sldId id="381" r:id="rId12"/>
    <p:sldId id="310" r:id="rId13"/>
    <p:sldId id="362" r:id="rId14"/>
    <p:sldId id="375" r:id="rId15"/>
    <p:sldId id="338" r:id="rId16"/>
    <p:sldId id="368" r:id="rId17"/>
    <p:sldId id="340" r:id="rId18"/>
    <p:sldId id="287" r:id="rId19"/>
    <p:sldId id="370" r:id="rId20"/>
    <p:sldId id="371" r:id="rId21"/>
    <p:sldId id="337" r:id="rId22"/>
    <p:sldId id="364" r:id="rId23"/>
    <p:sldId id="365" r:id="rId24"/>
    <p:sldId id="366" r:id="rId25"/>
    <p:sldId id="367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a Hrózová" initials="EH" lastIdx="3" clrIdx="0"/>
  <p:cmAuthor id="2" name="David Dušánek" initials="DD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B6B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E29C6D-DC5F-489D-9D48-E037355DF49E}" v="1" dt="2021-02-16T08:02:11.531"/>
    <p1510:client id="{43E32B20-6EA7-4FE3-8556-4C6CE436AA04}" vWet="2" dt="2021-02-16T07:47:40.655"/>
    <p1510:client id="{45ABAEC5-8876-407F-A2BA-00296BC2E3B8}" v="13" dt="2021-02-16T08:29:55.088"/>
    <p1510:client id="{C93AC67F-9965-468B-AAB7-9C169D1662BA}" v="253" dt="2021-02-15T10:15:22.168"/>
    <p1510:client id="{F456B637-BE41-4599-BB94-CADD42B4AE6B}" v="86" dt="2021-02-16T08:09:02.1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9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90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 Navrátil" userId="18021002-7bc4-4d3e-a9cc-87e047138888" providerId="ADAL" clId="{B1A6236F-3825-4D43-8A06-25D2C8564FEA}"/>
    <pc:docChg chg="modSld">
      <pc:chgData name="Marcel Navrátil" userId="18021002-7bc4-4d3e-a9cc-87e047138888" providerId="ADAL" clId="{B1A6236F-3825-4D43-8A06-25D2C8564FEA}" dt="2021-02-08T09:26:17.535" v="35" actId="729"/>
      <pc:docMkLst>
        <pc:docMk/>
      </pc:docMkLst>
      <pc:sldChg chg="mod modShow">
        <pc:chgData name="Marcel Navrátil" userId="18021002-7bc4-4d3e-a9cc-87e047138888" providerId="ADAL" clId="{B1A6236F-3825-4D43-8A06-25D2C8564FEA}" dt="2021-02-08T09:26:17.535" v="35" actId="729"/>
        <pc:sldMkLst>
          <pc:docMk/>
          <pc:sldMk cId="3241154330" sldId="302"/>
        </pc:sldMkLst>
      </pc:sldChg>
      <pc:sldChg chg="modSp mod">
        <pc:chgData name="Marcel Navrátil" userId="18021002-7bc4-4d3e-a9cc-87e047138888" providerId="ADAL" clId="{B1A6236F-3825-4D43-8A06-25D2C8564FEA}" dt="2021-02-08T09:19:01.085" v="34" actId="20577"/>
        <pc:sldMkLst>
          <pc:docMk/>
          <pc:sldMk cId="801064303" sldId="310"/>
        </pc:sldMkLst>
        <pc:spChg chg="mod">
          <ac:chgData name="Marcel Navrátil" userId="18021002-7bc4-4d3e-a9cc-87e047138888" providerId="ADAL" clId="{B1A6236F-3825-4D43-8A06-25D2C8564FEA}" dt="2021-02-08T09:19:01.085" v="34" actId="20577"/>
          <ac:spMkLst>
            <pc:docMk/>
            <pc:sldMk cId="801064303" sldId="310"/>
            <ac:spMk id="4" creationId="{C2DC89A5-82F9-4653-ACF8-7940D4F8ABD7}"/>
          </ac:spMkLst>
        </pc:spChg>
      </pc:sldChg>
    </pc:docChg>
  </pc:docChgLst>
  <pc:docChgLst>
    <pc:chgData name="Lucie Janošová" userId="S::janosova@trexima.cz::606b92db-b771-4f62-bd9b-896657ae75ef" providerId="AD" clId="Web-{1CE29C6D-DC5F-489D-9D48-E037355DF49E}"/>
    <pc:docChg chg="delSld">
      <pc:chgData name="Lucie Janošová" userId="S::janosova@trexima.cz::606b92db-b771-4f62-bd9b-896657ae75ef" providerId="AD" clId="Web-{1CE29C6D-DC5F-489D-9D48-E037355DF49E}" dt="2021-02-16T08:02:11.531" v="0"/>
      <pc:docMkLst>
        <pc:docMk/>
      </pc:docMkLst>
      <pc:sldChg chg="del">
        <pc:chgData name="Lucie Janošová" userId="S::janosova@trexima.cz::606b92db-b771-4f62-bd9b-896657ae75ef" providerId="AD" clId="Web-{1CE29C6D-DC5F-489D-9D48-E037355DF49E}" dt="2021-02-16T08:02:11.531" v="0"/>
        <pc:sldMkLst>
          <pc:docMk/>
          <pc:sldMk cId="2523742594" sldId="289"/>
        </pc:sldMkLst>
      </pc:sldChg>
    </pc:docChg>
  </pc:docChgLst>
  <pc:docChgLst>
    <pc:chgData name="Lucie Janošová" userId="S::janosova@trexima.cz::606b92db-b771-4f62-bd9b-896657ae75ef" providerId="AD" clId="Web-{45ABAEC5-8876-407F-A2BA-00296BC2E3B8}"/>
    <pc:docChg chg="modSld">
      <pc:chgData name="Lucie Janošová" userId="S::janosova@trexima.cz::606b92db-b771-4f62-bd9b-896657ae75ef" providerId="AD" clId="Web-{45ABAEC5-8876-407F-A2BA-00296BC2E3B8}" dt="2021-02-16T08:29:55.088" v="12"/>
      <pc:docMkLst>
        <pc:docMk/>
      </pc:docMkLst>
      <pc:sldChg chg="mod modShow">
        <pc:chgData name="Lucie Janošová" userId="S::janosova@trexima.cz::606b92db-b771-4f62-bd9b-896657ae75ef" providerId="AD" clId="Web-{45ABAEC5-8876-407F-A2BA-00296BC2E3B8}" dt="2021-02-16T08:29:39.681" v="8"/>
        <pc:sldMkLst>
          <pc:docMk/>
          <pc:sldMk cId="1423261280" sldId="290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42.775" v="9"/>
        <pc:sldMkLst>
          <pc:docMk/>
          <pc:sldMk cId="2305873887" sldId="291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46.291" v="10"/>
        <pc:sldMkLst>
          <pc:docMk/>
          <pc:sldMk cId="3669627668" sldId="292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50.416" v="11"/>
        <pc:sldMkLst>
          <pc:docMk/>
          <pc:sldMk cId="3602839428" sldId="293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55.088" v="12"/>
        <pc:sldMkLst>
          <pc:docMk/>
          <pc:sldMk cId="2531665082" sldId="294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02.521" v="0"/>
        <pc:sldMkLst>
          <pc:docMk/>
          <pc:sldMk cId="730640218" sldId="299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05.428" v="1"/>
        <pc:sldMkLst>
          <pc:docMk/>
          <pc:sldMk cId="2710557996" sldId="331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08.991" v="2"/>
        <pc:sldMkLst>
          <pc:docMk/>
          <pc:sldMk cId="768557660" sldId="343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13.116" v="3"/>
        <pc:sldMkLst>
          <pc:docMk/>
          <pc:sldMk cId="301229867" sldId="344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25.320" v="4"/>
        <pc:sldMkLst>
          <pc:docMk/>
          <pc:sldMk cId="1363059377" sldId="345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28.633" v="5"/>
        <pc:sldMkLst>
          <pc:docMk/>
          <pc:sldMk cId="3023683451" sldId="346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31.852" v="6"/>
        <pc:sldMkLst>
          <pc:docMk/>
          <pc:sldMk cId="3656549108" sldId="347"/>
        </pc:sldMkLst>
      </pc:sldChg>
      <pc:sldChg chg="mod modShow">
        <pc:chgData name="Lucie Janošová" userId="S::janosova@trexima.cz::606b92db-b771-4f62-bd9b-896657ae75ef" providerId="AD" clId="Web-{45ABAEC5-8876-407F-A2BA-00296BC2E3B8}" dt="2021-02-16T08:29:34.118" v="7"/>
        <pc:sldMkLst>
          <pc:docMk/>
          <pc:sldMk cId="448826997" sldId="348"/>
        </pc:sldMkLst>
      </pc:sldChg>
    </pc:docChg>
  </pc:docChgLst>
  <pc:docChgLst>
    <pc:chgData name="Lucie Janošová" userId="606b92db-b771-4f62-bd9b-896657ae75ef" providerId="ADAL" clId="{AD892518-A3C9-456F-87DA-45C95043CB1F}"/>
    <pc:docChg chg="undo custSel addSld delSld modSld sldOrd">
      <pc:chgData name="Lucie Janošová" userId="606b92db-b771-4f62-bd9b-896657ae75ef" providerId="ADAL" clId="{AD892518-A3C9-456F-87DA-45C95043CB1F}" dt="2021-02-08T09:07:14.956" v="542" actId="108"/>
      <pc:docMkLst>
        <pc:docMk/>
      </pc:docMkLst>
      <pc:sldChg chg="modSp mod ord">
        <pc:chgData name="Lucie Janošová" userId="606b92db-b771-4f62-bd9b-896657ae75ef" providerId="ADAL" clId="{AD892518-A3C9-456F-87DA-45C95043CB1F}" dt="2021-02-08T09:06:18.172" v="541" actId="255"/>
        <pc:sldMkLst>
          <pc:docMk/>
          <pc:sldMk cId="3497434491" sldId="284"/>
        </pc:sldMkLst>
        <pc:spChg chg="mod">
          <ac:chgData name="Lucie Janošová" userId="606b92db-b771-4f62-bd9b-896657ae75ef" providerId="ADAL" clId="{AD892518-A3C9-456F-87DA-45C95043CB1F}" dt="2021-02-08T09:06:18.172" v="541" actId="255"/>
          <ac:spMkLst>
            <pc:docMk/>
            <pc:sldMk cId="3497434491" sldId="284"/>
            <ac:spMk id="2" creationId="{0C7786C8-A6DE-4685-A19D-9C8523D4EF78}"/>
          </ac:spMkLst>
        </pc:spChg>
      </pc:sldChg>
      <pc:sldChg chg="addSp delSp modSp mod ord modNotesTx">
        <pc:chgData name="Lucie Janošová" userId="606b92db-b771-4f62-bd9b-896657ae75ef" providerId="ADAL" clId="{AD892518-A3C9-456F-87DA-45C95043CB1F}" dt="2021-02-08T08:31:09.624" v="425" actId="6549"/>
        <pc:sldMkLst>
          <pc:docMk/>
          <pc:sldMk cId="1859259459" sldId="326"/>
        </pc:sldMkLst>
        <pc:spChg chg="mod">
          <ac:chgData name="Lucie Janošová" userId="606b92db-b771-4f62-bd9b-896657ae75ef" providerId="ADAL" clId="{AD892518-A3C9-456F-87DA-45C95043CB1F}" dt="2021-02-08T08:31:09.624" v="425" actId="6549"/>
          <ac:spMkLst>
            <pc:docMk/>
            <pc:sldMk cId="1859259459" sldId="326"/>
            <ac:spMk id="2" creationId="{00EDC0D9-7669-42E5-8583-530FA2B412D4}"/>
          </ac:spMkLst>
        </pc:spChg>
        <pc:spChg chg="mod">
          <ac:chgData name="Lucie Janošová" userId="606b92db-b771-4f62-bd9b-896657ae75ef" providerId="ADAL" clId="{AD892518-A3C9-456F-87DA-45C95043CB1F}" dt="2021-02-08T08:29:01.415" v="413" actId="255"/>
          <ac:spMkLst>
            <pc:docMk/>
            <pc:sldMk cId="1859259459" sldId="326"/>
            <ac:spMk id="3" creationId="{4ABEBC84-D66D-4FE3-A65D-CD25E540C5F1}"/>
          </ac:spMkLst>
        </pc:spChg>
        <pc:graphicFrameChg chg="add del mod">
          <ac:chgData name="Lucie Janošová" userId="606b92db-b771-4f62-bd9b-896657ae75ef" providerId="ADAL" clId="{AD892518-A3C9-456F-87DA-45C95043CB1F}" dt="2021-02-08T08:09:33.007" v="167" actId="478"/>
          <ac:graphicFrameMkLst>
            <pc:docMk/>
            <pc:sldMk cId="1859259459" sldId="326"/>
            <ac:graphicFrameMk id="4" creationId="{0A8D8446-844F-498A-B114-54F893A35222}"/>
          </ac:graphicFrameMkLst>
        </pc:graphicFrameChg>
      </pc:sldChg>
      <pc:sldChg chg="delSp modSp mod ord">
        <pc:chgData name="Lucie Janošová" userId="606b92db-b771-4f62-bd9b-896657ae75ef" providerId="ADAL" clId="{AD892518-A3C9-456F-87DA-45C95043CB1F}" dt="2021-02-08T08:57:01.141" v="465" actId="113"/>
        <pc:sldMkLst>
          <pc:docMk/>
          <pc:sldMk cId="977550830" sldId="358"/>
        </pc:sldMkLst>
        <pc:spChg chg="mod">
          <ac:chgData name="Lucie Janošová" userId="606b92db-b771-4f62-bd9b-896657ae75ef" providerId="ADAL" clId="{AD892518-A3C9-456F-87DA-45C95043CB1F}" dt="2021-02-08T08:31:28.658" v="426" actId="14100"/>
          <ac:spMkLst>
            <pc:docMk/>
            <pc:sldMk cId="977550830" sldId="358"/>
            <ac:spMk id="2" creationId="{00EDC0D9-7669-42E5-8583-530FA2B412D4}"/>
          </ac:spMkLst>
        </pc:spChg>
        <pc:spChg chg="mod">
          <ac:chgData name="Lucie Janošová" userId="606b92db-b771-4f62-bd9b-896657ae75ef" providerId="ADAL" clId="{AD892518-A3C9-456F-87DA-45C95043CB1F}" dt="2021-02-08T08:57:01.141" v="465" actId="113"/>
          <ac:spMkLst>
            <pc:docMk/>
            <pc:sldMk cId="977550830" sldId="358"/>
            <ac:spMk id="3" creationId="{4ABEBC84-D66D-4FE3-A65D-CD25E540C5F1}"/>
          </ac:spMkLst>
        </pc:spChg>
        <pc:graphicFrameChg chg="del">
          <ac:chgData name="Lucie Janošová" userId="606b92db-b771-4f62-bd9b-896657ae75ef" providerId="ADAL" clId="{AD892518-A3C9-456F-87DA-45C95043CB1F}" dt="2021-02-08T08:13:42.969" v="223" actId="478"/>
          <ac:graphicFrameMkLst>
            <pc:docMk/>
            <pc:sldMk cId="977550830" sldId="358"/>
            <ac:graphicFrameMk id="5" creationId="{7AD33964-CC21-4D1A-A670-496CD4D26DE7}"/>
          </ac:graphicFrameMkLst>
        </pc:graphicFrameChg>
      </pc:sldChg>
      <pc:sldChg chg="modSp del mod">
        <pc:chgData name="Lucie Janošová" userId="606b92db-b771-4f62-bd9b-896657ae75ef" providerId="ADAL" clId="{AD892518-A3C9-456F-87DA-45C95043CB1F}" dt="2021-02-08T08:16:14.353" v="247" actId="47"/>
        <pc:sldMkLst>
          <pc:docMk/>
          <pc:sldMk cId="3825060092" sldId="359"/>
        </pc:sldMkLst>
        <pc:spChg chg="mod">
          <ac:chgData name="Lucie Janošová" userId="606b92db-b771-4f62-bd9b-896657ae75ef" providerId="ADAL" clId="{AD892518-A3C9-456F-87DA-45C95043CB1F}" dt="2021-02-08T08:14:37.183" v="228" actId="21"/>
          <ac:spMkLst>
            <pc:docMk/>
            <pc:sldMk cId="3825060092" sldId="359"/>
            <ac:spMk id="3" creationId="{4ABEBC84-D66D-4FE3-A65D-CD25E540C5F1}"/>
          </ac:spMkLst>
        </pc:spChg>
      </pc:sldChg>
      <pc:sldChg chg="modSp mod">
        <pc:chgData name="Lucie Janošová" userId="606b92db-b771-4f62-bd9b-896657ae75ef" providerId="ADAL" clId="{AD892518-A3C9-456F-87DA-45C95043CB1F}" dt="2021-02-08T08:03:11.830" v="139" actId="14100"/>
        <pc:sldMkLst>
          <pc:docMk/>
          <pc:sldMk cId="2390134039" sldId="361"/>
        </pc:sldMkLst>
        <pc:spChg chg="mod">
          <ac:chgData name="Lucie Janošová" userId="606b92db-b771-4f62-bd9b-896657ae75ef" providerId="ADAL" clId="{AD892518-A3C9-456F-87DA-45C95043CB1F}" dt="2021-02-08T08:03:11.830" v="139" actId="14100"/>
          <ac:spMkLst>
            <pc:docMk/>
            <pc:sldMk cId="2390134039" sldId="361"/>
            <ac:spMk id="2" creationId="{EC36F065-614E-42D8-A2B2-6FDAD99C41A3}"/>
          </ac:spMkLst>
        </pc:spChg>
      </pc:sldChg>
      <pc:sldChg chg="modSp mod">
        <pc:chgData name="Lucie Janošová" userId="606b92db-b771-4f62-bd9b-896657ae75ef" providerId="ADAL" clId="{AD892518-A3C9-456F-87DA-45C95043CB1F}" dt="2021-02-08T09:07:14.956" v="542" actId="108"/>
        <pc:sldMkLst>
          <pc:docMk/>
          <pc:sldMk cId="3014025966" sldId="363"/>
        </pc:sldMkLst>
        <pc:spChg chg="mod">
          <ac:chgData name="Lucie Janošová" userId="606b92db-b771-4f62-bd9b-896657ae75ef" providerId="ADAL" clId="{AD892518-A3C9-456F-87DA-45C95043CB1F}" dt="2021-02-08T08:57:23.308" v="478" actId="20577"/>
          <ac:spMkLst>
            <pc:docMk/>
            <pc:sldMk cId="3014025966" sldId="363"/>
            <ac:spMk id="2" creationId="{00EDC0D9-7669-42E5-8583-530FA2B412D4}"/>
          </ac:spMkLst>
        </pc:spChg>
        <pc:spChg chg="mod">
          <ac:chgData name="Lucie Janošová" userId="606b92db-b771-4f62-bd9b-896657ae75ef" providerId="ADAL" clId="{AD892518-A3C9-456F-87DA-45C95043CB1F}" dt="2021-02-08T09:07:14.956" v="542" actId="108"/>
          <ac:spMkLst>
            <pc:docMk/>
            <pc:sldMk cId="3014025966" sldId="363"/>
            <ac:spMk id="3" creationId="{4ABEBC84-D66D-4FE3-A65D-CD25E540C5F1}"/>
          </ac:spMkLst>
        </pc:spChg>
      </pc:sldChg>
      <pc:sldChg chg="modSp mod">
        <pc:chgData name="Lucie Janošová" userId="606b92db-b771-4f62-bd9b-896657ae75ef" providerId="ADAL" clId="{AD892518-A3C9-456F-87DA-45C95043CB1F}" dt="2021-02-08T08:57:35.034" v="479" actId="108"/>
        <pc:sldMkLst>
          <pc:docMk/>
          <pc:sldMk cId="874497939" sldId="372"/>
        </pc:sldMkLst>
        <pc:spChg chg="mod">
          <ac:chgData name="Lucie Janošová" userId="606b92db-b771-4f62-bd9b-896657ae75ef" providerId="ADAL" clId="{AD892518-A3C9-456F-87DA-45C95043CB1F}" dt="2021-02-08T08:55:13.955" v="449" actId="255"/>
          <ac:spMkLst>
            <pc:docMk/>
            <pc:sldMk cId="874497939" sldId="372"/>
            <ac:spMk id="2" creationId="{00EDC0D9-7669-42E5-8583-530FA2B412D4}"/>
          </ac:spMkLst>
        </pc:spChg>
        <pc:spChg chg="mod">
          <ac:chgData name="Lucie Janošová" userId="606b92db-b771-4f62-bd9b-896657ae75ef" providerId="ADAL" clId="{AD892518-A3C9-456F-87DA-45C95043CB1F}" dt="2021-02-08T08:57:35.034" v="479" actId="108"/>
          <ac:spMkLst>
            <pc:docMk/>
            <pc:sldMk cId="874497939" sldId="372"/>
            <ac:spMk id="3" creationId="{4ABEBC84-D66D-4FE3-A65D-CD25E540C5F1}"/>
          </ac:spMkLst>
        </pc:spChg>
      </pc:sldChg>
      <pc:sldChg chg="modSp add mod ord">
        <pc:chgData name="Lucie Janošová" userId="606b92db-b771-4f62-bd9b-896657ae75ef" providerId="ADAL" clId="{AD892518-A3C9-456F-87DA-45C95043CB1F}" dt="2021-02-08T08:30:40.616" v="421" actId="255"/>
        <pc:sldMkLst>
          <pc:docMk/>
          <pc:sldMk cId="3655144655" sldId="385"/>
        </pc:sldMkLst>
        <pc:spChg chg="mod">
          <ac:chgData name="Lucie Janošová" userId="606b92db-b771-4f62-bd9b-896657ae75ef" providerId="ADAL" clId="{AD892518-A3C9-456F-87DA-45C95043CB1F}" dt="2021-02-08T08:30:40.616" v="421" actId="255"/>
          <ac:spMkLst>
            <pc:docMk/>
            <pc:sldMk cId="3655144655" sldId="385"/>
            <ac:spMk id="2" creationId="{00EDC0D9-7669-42E5-8583-530FA2B412D4}"/>
          </ac:spMkLst>
        </pc:spChg>
        <pc:spChg chg="mod">
          <ac:chgData name="Lucie Janošová" userId="606b92db-b771-4f62-bd9b-896657ae75ef" providerId="ADAL" clId="{AD892518-A3C9-456F-87DA-45C95043CB1F}" dt="2021-02-08T08:29:36.221" v="418" actId="255"/>
          <ac:spMkLst>
            <pc:docMk/>
            <pc:sldMk cId="3655144655" sldId="385"/>
            <ac:spMk id="3" creationId="{4ABEBC84-D66D-4FE3-A65D-CD25E540C5F1}"/>
          </ac:spMkLst>
        </pc:spChg>
      </pc:sldChg>
      <pc:sldChg chg="modSp add mod modNotesTx">
        <pc:chgData name="Lucie Janošová" userId="606b92db-b771-4f62-bd9b-896657ae75ef" providerId="ADAL" clId="{AD892518-A3C9-456F-87DA-45C95043CB1F}" dt="2021-02-08T08:31:55.662" v="429" actId="113"/>
        <pc:sldMkLst>
          <pc:docMk/>
          <pc:sldMk cId="2840808839" sldId="386"/>
        </pc:sldMkLst>
        <pc:spChg chg="mod">
          <ac:chgData name="Lucie Janošová" userId="606b92db-b771-4f62-bd9b-896657ae75ef" providerId="ADAL" clId="{AD892518-A3C9-456F-87DA-45C95043CB1F}" dt="2021-02-08T08:30:22.999" v="419" actId="108"/>
          <ac:spMkLst>
            <pc:docMk/>
            <pc:sldMk cId="2840808839" sldId="386"/>
            <ac:spMk id="2" creationId="{00EDC0D9-7669-42E5-8583-530FA2B412D4}"/>
          </ac:spMkLst>
        </pc:spChg>
        <pc:spChg chg="mod">
          <ac:chgData name="Lucie Janošová" userId="606b92db-b771-4f62-bd9b-896657ae75ef" providerId="ADAL" clId="{AD892518-A3C9-456F-87DA-45C95043CB1F}" dt="2021-02-08T08:31:55.662" v="429" actId="113"/>
          <ac:spMkLst>
            <pc:docMk/>
            <pc:sldMk cId="2840808839" sldId="386"/>
            <ac:spMk id="3" creationId="{4ABEBC84-D66D-4FE3-A65D-CD25E540C5F1}"/>
          </ac:spMkLst>
        </pc:spChg>
        <pc:graphicFrameChg chg="mod">
          <ac:chgData name="Lucie Janošová" userId="606b92db-b771-4f62-bd9b-896657ae75ef" providerId="ADAL" clId="{AD892518-A3C9-456F-87DA-45C95043CB1F}" dt="2021-02-08T08:20:13.894" v="276" actId="1076"/>
          <ac:graphicFrameMkLst>
            <pc:docMk/>
            <pc:sldMk cId="2840808839" sldId="386"/>
            <ac:graphicFrameMk id="4" creationId="{0A8D8446-844F-498A-B114-54F893A35222}"/>
          </ac:graphicFrameMkLst>
        </pc:graphicFrameChg>
      </pc:sldChg>
      <pc:sldChg chg="addSp delSp modSp new mod ord modNotesTx">
        <pc:chgData name="Lucie Janošová" userId="606b92db-b771-4f62-bd9b-896657ae75ef" providerId="ADAL" clId="{AD892518-A3C9-456F-87DA-45C95043CB1F}" dt="2021-02-08T08:05:23.502" v="145"/>
        <pc:sldMkLst>
          <pc:docMk/>
          <pc:sldMk cId="83789687" sldId="387"/>
        </pc:sldMkLst>
        <pc:spChg chg="mod">
          <ac:chgData name="Lucie Janošová" userId="606b92db-b771-4f62-bd9b-896657ae75ef" providerId="ADAL" clId="{AD892518-A3C9-456F-87DA-45C95043CB1F}" dt="2021-02-08T08:00:37.776" v="119" actId="255"/>
          <ac:spMkLst>
            <pc:docMk/>
            <pc:sldMk cId="83789687" sldId="387"/>
            <ac:spMk id="2" creationId="{DD656AEC-F838-4A91-BEE0-8486E8EC25E1}"/>
          </ac:spMkLst>
        </pc:spChg>
        <pc:spChg chg="mod">
          <ac:chgData name="Lucie Janošová" userId="606b92db-b771-4f62-bd9b-896657ae75ef" providerId="ADAL" clId="{AD892518-A3C9-456F-87DA-45C95043CB1F}" dt="2021-02-08T08:04:46.401" v="143" actId="5793"/>
          <ac:spMkLst>
            <pc:docMk/>
            <pc:sldMk cId="83789687" sldId="387"/>
            <ac:spMk id="3" creationId="{ECB969B8-BD1D-4AED-8CCF-4E478DA39456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4" creationId="{DB4258E5-3B44-4A83-B275-C6256AA47646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5" creationId="{567B5A5D-ECA9-4FAF-8A53-2814EC45F9E6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6" creationId="{B1F0FF81-4513-4C9D-B62D-4D4F3641EC49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7" creationId="{3B994A4E-2481-45A1-81FD-56EFE910200B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8" creationId="{EF5C94D0-F9A1-4104-817B-6C7B58BD071A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9" creationId="{E81D256C-5A42-4EB4-922B-60ECAF0899D8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10" creationId="{AC60003C-DC9E-4064-AA97-4458988226C0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11" creationId="{A75DBCB8-9CD0-4CEB-A191-271E37C04C24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12" creationId="{3D3DD05E-EEE7-4D5D-9F10-5FCBB850D338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13" creationId="{F905EA26-CC58-4901-A07C-AA23604B1BC6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14" creationId="{8D56EE1B-283B-4138-BBA6-EA4502274729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15" creationId="{E23E82E2-872C-489A-9936-9653F7942B0C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16" creationId="{F41586E3-8915-4B0E-B927-60B26E5B7E4A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17" creationId="{9127ACDE-12BE-4282-81C0-1AAC28709620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18" creationId="{59ED2269-DB2D-48B7-A410-38668EA1E745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19" creationId="{5B131260-4D89-41AF-9E6D-EA7CA797D205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20" creationId="{2C4DC557-4196-4B29-A59F-D2C585793645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21" creationId="{3E8F6C63-5DD4-4A3B-A54F-F83269F0EE1A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22" creationId="{8791A65D-C003-4E16-A4B4-BDA3362D4BB4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23" creationId="{43C301C7-D3B2-4EC6-B192-EC95A1BD57D6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24" creationId="{26AAC33B-9BD2-4F81-B880-323AEFBD8356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25" creationId="{DE6C1AC3-9165-4D34-BAAB-DE4E3BE64E3E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26" creationId="{294682EC-E8A3-4F62-A52F-CE8B4E9CAB9E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27" creationId="{0CB3B1B7-CD58-4523-9BE1-A81D83F1ADB3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28" creationId="{F91C37A5-F9CC-49F8-ACDC-77675E4F09C9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29" creationId="{08D4D2A5-355E-4C5B-B19C-D57475045E19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30" creationId="{33B64A05-690A-4D60-A773-8CF3407B805A}"/>
          </ac:spMkLst>
        </pc:spChg>
        <pc:spChg chg="add del">
          <ac:chgData name="Lucie Janošová" userId="606b92db-b771-4f62-bd9b-896657ae75ef" providerId="ADAL" clId="{AD892518-A3C9-456F-87DA-45C95043CB1F}" dt="2021-02-08T07:59:22.195" v="112"/>
          <ac:spMkLst>
            <pc:docMk/>
            <pc:sldMk cId="83789687" sldId="387"/>
            <ac:spMk id="31" creationId="{CE9E033A-AEC1-4A55-B021-0E451ECC3C67}"/>
          </ac:spMkLst>
        </pc:spChg>
      </pc:sldChg>
      <pc:sldChg chg="modSp add mod">
        <pc:chgData name="Lucie Janošová" userId="606b92db-b771-4f62-bd9b-896657ae75ef" providerId="ADAL" clId="{AD892518-A3C9-456F-87DA-45C95043CB1F}" dt="2021-02-08T08:58:20.307" v="509" actId="255"/>
        <pc:sldMkLst>
          <pc:docMk/>
          <pc:sldMk cId="4034340251" sldId="388"/>
        </pc:sldMkLst>
        <pc:spChg chg="mod">
          <ac:chgData name="Lucie Janošová" userId="606b92db-b771-4f62-bd9b-896657ae75ef" providerId="ADAL" clId="{AD892518-A3C9-456F-87DA-45C95043CB1F}" dt="2021-02-08T08:58:20.307" v="509" actId="255"/>
          <ac:spMkLst>
            <pc:docMk/>
            <pc:sldMk cId="4034340251" sldId="388"/>
            <ac:spMk id="2" creationId="{00EDC0D9-7669-42E5-8583-530FA2B412D4}"/>
          </ac:spMkLst>
        </pc:spChg>
        <pc:spChg chg="mod">
          <ac:chgData name="Lucie Janošová" userId="606b92db-b771-4f62-bd9b-896657ae75ef" providerId="ADAL" clId="{AD892518-A3C9-456F-87DA-45C95043CB1F}" dt="2021-02-08T08:57:59.246" v="482" actId="1076"/>
          <ac:spMkLst>
            <pc:docMk/>
            <pc:sldMk cId="4034340251" sldId="388"/>
            <ac:spMk id="3" creationId="{4ABEBC84-D66D-4FE3-A65D-CD25E540C5F1}"/>
          </ac:spMkLst>
        </pc:spChg>
      </pc:sldChg>
    </pc:docChg>
  </pc:docChgLst>
  <pc:docChgLst>
    <pc:chgData name="Lucie Janošová" userId="606b92db-b771-4f62-bd9b-896657ae75ef" providerId="ADAL" clId="{F456B637-BE41-4599-BB94-CADD42B4AE6B}"/>
    <pc:docChg chg="undo custSel addSld delSld modSld sldOrd">
      <pc:chgData name="Lucie Janošová" userId="606b92db-b771-4f62-bd9b-896657ae75ef" providerId="ADAL" clId="{F456B637-BE41-4599-BB94-CADD42B4AE6B}" dt="2021-02-16T08:09:02.176" v="297" actId="729"/>
      <pc:docMkLst>
        <pc:docMk/>
      </pc:docMkLst>
      <pc:sldChg chg="mod modShow">
        <pc:chgData name="Lucie Janošová" userId="606b92db-b771-4f62-bd9b-896657ae75ef" providerId="ADAL" clId="{F456B637-BE41-4599-BB94-CADD42B4AE6B}" dt="2021-02-16T08:08:46.921" v="293" actId="729"/>
        <pc:sldMkLst>
          <pc:docMk/>
          <pc:sldMk cId="1423261280" sldId="290"/>
        </pc:sldMkLst>
      </pc:sldChg>
      <pc:sldChg chg="mod modShow">
        <pc:chgData name="Lucie Janošová" userId="606b92db-b771-4f62-bd9b-896657ae75ef" providerId="ADAL" clId="{F456B637-BE41-4599-BB94-CADD42B4AE6B}" dt="2021-02-16T08:08:49.071" v="294" actId="729"/>
        <pc:sldMkLst>
          <pc:docMk/>
          <pc:sldMk cId="2305873887" sldId="291"/>
        </pc:sldMkLst>
      </pc:sldChg>
      <pc:sldChg chg="mod modShow">
        <pc:chgData name="Lucie Janošová" userId="606b92db-b771-4f62-bd9b-896657ae75ef" providerId="ADAL" clId="{F456B637-BE41-4599-BB94-CADD42B4AE6B}" dt="2021-02-16T08:08:52.790" v="295" actId="729"/>
        <pc:sldMkLst>
          <pc:docMk/>
          <pc:sldMk cId="3669627668" sldId="292"/>
        </pc:sldMkLst>
      </pc:sldChg>
      <pc:sldChg chg="mod modShow">
        <pc:chgData name="Lucie Janošová" userId="606b92db-b771-4f62-bd9b-896657ae75ef" providerId="ADAL" clId="{F456B637-BE41-4599-BB94-CADD42B4AE6B}" dt="2021-02-16T08:08:55.925" v="296" actId="729"/>
        <pc:sldMkLst>
          <pc:docMk/>
          <pc:sldMk cId="3602839428" sldId="293"/>
        </pc:sldMkLst>
      </pc:sldChg>
      <pc:sldChg chg="mod modShow">
        <pc:chgData name="Lucie Janošová" userId="606b92db-b771-4f62-bd9b-896657ae75ef" providerId="ADAL" clId="{F456B637-BE41-4599-BB94-CADD42B4AE6B}" dt="2021-02-16T08:09:02.176" v="297" actId="729"/>
        <pc:sldMkLst>
          <pc:docMk/>
          <pc:sldMk cId="2531665082" sldId="294"/>
        </pc:sldMkLst>
      </pc:sldChg>
      <pc:sldChg chg="mod modShow">
        <pc:chgData name="Lucie Janošová" userId="606b92db-b771-4f62-bd9b-896657ae75ef" providerId="ADAL" clId="{F456B637-BE41-4599-BB94-CADD42B4AE6B}" dt="2021-02-16T08:07:36.597" v="285" actId="729"/>
        <pc:sldMkLst>
          <pc:docMk/>
          <pc:sldMk cId="730640218" sldId="299"/>
        </pc:sldMkLst>
      </pc:sldChg>
      <pc:sldChg chg="modSp mod">
        <pc:chgData name="Lucie Janošová" userId="606b92db-b771-4f62-bd9b-896657ae75ef" providerId="ADAL" clId="{F456B637-BE41-4599-BB94-CADD42B4AE6B}" dt="2021-02-15T20:04:47.481" v="269" actId="20577"/>
        <pc:sldMkLst>
          <pc:docMk/>
          <pc:sldMk cId="1859259459" sldId="326"/>
        </pc:sldMkLst>
        <pc:spChg chg="mod">
          <ac:chgData name="Lucie Janošová" userId="606b92db-b771-4f62-bd9b-896657ae75ef" providerId="ADAL" clId="{F456B637-BE41-4599-BB94-CADD42B4AE6B}" dt="2021-02-15T20:04:47.481" v="269" actId="20577"/>
          <ac:spMkLst>
            <pc:docMk/>
            <pc:sldMk cId="1859259459" sldId="326"/>
            <ac:spMk id="3" creationId="{4ABEBC84-D66D-4FE3-A65D-CD25E540C5F1}"/>
          </ac:spMkLst>
        </pc:spChg>
      </pc:sldChg>
      <pc:sldChg chg="mod modShow">
        <pc:chgData name="Lucie Janošová" userId="606b92db-b771-4f62-bd9b-896657ae75ef" providerId="ADAL" clId="{F456B637-BE41-4599-BB94-CADD42B4AE6B}" dt="2021-02-16T08:07:38.960" v="286" actId="729"/>
        <pc:sldMkLst>
          <pc:docMk/>
          <pc:sldMk cId="2710557996" sldId="331"/>
        </pc:sldMkLst>
      </pc:sldChg>
      <pc:sldChg chg="mod modShow">
        <pc:chgData name="Lucie Janošová" userId="606b92db-b771-4f62-bd9b-896657ae75ef" providerId="ADAL" clId="{F456B637-BE41-4599-BB94-CADD42B4AE6B}" dt="2021-02-16T08:07:42.609" v="287" actId="729"/>
        <pc:sldMkLst>
          <pc:docMk/>
          <pc:sldMk cId="768557660" sldId="343"/>
        </pc:sldMkLst>
      </pc:sldChg>
      <pc:sldChg chg="mod modShow">
        <pc:chgData name="Lucie Janošová" userId="606b92db-b771-4f62-bd9b-896657ae75ef" providerId="ADAL" clId="{F456B637-BE41-4599-BB94-CADD42B4AE6B}" dt="2021-02-16T08:07:46.677" v="288" actId="729"/>
        <pc:sldMkLst>
          <pc:docMk/>
          <pc:sldMk cId="301229867" sldId="344"/>
        </pc:sldMkLst>
      </pc:sldChg>
      <pc:sldChg chg="mod modShow">
        <pc:chgData name="Lucie Janošová" userId="606b92db-b771-4f62-bd9b-896657ae75ef" providerId="ADAL" clId="{F456B637-BE41-4599-BB94-CADD42B4AE6B}" dt="2021-02-16T08:07:49.872" v="289" actId="729"/>
        <pc:sldMkLst>
          <pc:docMk/>
          <pc:sldMk cId="1363059377" sldId="345"/>
        </pc:sldMkLst>
      </pc:sldChg>
      <pc:sldChg chg="mod modShow">
        <pc:chgData name="Lucie Janošová" userId="606b92db-b771-4f62-bd9b-896657ae75ef" providerId="ADAL" clId="{F456B637-BE41-4599-BB94-CADD42B4AE6B}" dt="2021-02-16T08:07:54.014" v="290" actId="729"/>
        <pc:sldMkLst>
          <pc:docMk/>
          <pc:sldMk cId="3023683451" sldId="346"/>
        </pc:sldMkLst>
      </pc:sldChg>
      <pc:sldChg chg="mod modShow">
        <pc:chgData name="Lucie Janošová" userId="606b92db-b771-4f62-bd9b-896657ae75ef" providerId="ADAL" clId="{F456B637-BE41-4599-BB94-CADD42B4AE6B}" dt="2021-02-16T08:07:57.151" v="291" actId="729"/>
        <pc:sldMkLst>
          <pc:docMk/>
          <pc:sldMk cId="3656549108" sldId="347"/>
        </pc:sldMkLst>
      </pc:sldChg>
      <pc:sldChg chg="mod modShow">
        <pc:chgData name="Lucie Janošová" userId="606b92db-b771-4f62-bd9b-896657ae75ef" providerId="ADAL" clId="{F456B637-BE41-4599-BB94-CADD42B4AE6B}" dt="2021-02-16T08:08:11.499" v="292" actId="729"/>
        <pc:sldMkLst>
          <pc:docMk/>
          <pc:sldMk cId="448826997" sldId="348"/>
        </pc:sldMkLst>
      </pc:sldChg>
      <pc:sldChg chg="modSp mod">
        <pc:chgData name="Lucie Janošová" userId="606b92db-b771-4f62-bd9b-896657ae75ef" providerId="ADAL" clId="{F456B637-BE41-4599-BB94-CADD42B4AE6B}" dt="2021-02-15T20:02:30.231" v="258" actId="6549"/>
        <pc:sldMkLst>
          <pc:docMk/>
          <pc:sldMk cId="977550830" sldId="358"/>
        </pc:sldMkLst>
        <pc:spChg chg="mod">
          <ac:chgData name="Lucie Janošová" userId="606b92db-b771-4f62-bd9b-896657ae75ef" providerId="ADAL" clId="{F456B637-BE41-4599-BB94-CADD42B4AE6B}" dt="2021-02-15T20:02:30.231" v="258" actId="6549"/>
          <ac:spMkLst>
            <pc:docMk/>
            <pc:sldMk cId="977550830" sldId="358"/>
            <ac:spMk id="3" creationId="{4ABEBC84-D66D-4FE3-A65D-CD25E540C5F1}"/>
          </ac:spMkLst>
        </pc:spChg>
      </pc:sldChg>
      <pc:sldChg chg="modSp mod">
        <pc:chgData name="Lucie Janošová" userId="606b92db-b771-4f62-bd9b-896657ae75ef" providerId="ADAL" clId="{F456B637-BE41-4599-BB94-CADD42B4AE6B}" dt="2021-02-15T20:37:49.758" v="283" actId="27636"/>
        <pc:sldMkLst>
          <pc:docMk/>
          <pc:sldMk cId="1533989385" sldId="365"/>
        </pc:sldMkLst>
        <pc:spChg chg="mod">
          <ac:chgData name="Lucie Janošová" userId="606b92db-b771-4f62-bd9b-896657ae75ef" providerId="ADAL" clId="{F456B637-BE41-4599-BB94-CADD42B4AE6B}" dt="2021-02-15T20:37:49.758" v="283" actId="27636"/>
          <ac:spMkLst>
            <pc:docMk/>
            <pc:sldMk cId="1533989385" sldId="365"/>
            <ac:spMk id="3" creationId="{4ABEBC84-D66D-4FE3-A65D-CD25E540C5F1}"/>
          </ac:spMkLst>
        </pc:spChg>
      </pc:sldChg>
      <pc:sldChg chg="addSp modSp mod">
        <pc:chgData name="Lucie Janošová" userId="606b92db-b771-4f62-bd9b-896657ae75ef" providerId="ADAL" clId="{F456B637-BE41-4599-BB94-CADD42B4AE6B}" dt="2021-02-15T19:38:11.103" v="224" actId="1076"/>
        <pc:sldMkLst>
          <pc:docMk/>
          <pc:sldMk cId="187769481" sldId="367"/>
        </pc:sldMkLst>
        <pc:spChg chg="mod">
          <ac:chgData name="Lucie Janošová" userId="606b92db-b771-4f62-bd9b-896657ae75ef" providerId="ADAL" clId="{F456B637-BE41-4599-BB94-CADD42B4AE6B}" dt="2021-02-15T19:37:38.232" v="218" actId="14100"/>
          <ac:spMkLst>
            <pc:docMk/>
            <pc:sldMk cId="187769481" sldId="367"/>
            <ac:spMk id="2" creationId="{CE832D10-0A81-4387-9E08-37F1E5A3DB48}"/>
          </ac:spMkLst>
        </pc:spChg>
        <pc:spChg chg="add mod">
          <ac:chgData name="Lucie Janošová" userId="606b92db-b771-4f62-bd9b-896657ae75ef" providerId="ADAL" clId="{F456B637-BE41-4599-BB94-CADD42B4AE6B}" dt="2021-02-15T19:38:11.103" v="224" actId="1076"/>
          <ac:spMkLst>
            <pc:docMk/>
            <pc:sldMk cId="187769481" sldId="367"/>
            <ac:spMk id="10" creationId="{CF0CD54C-2C6B-42FF-B88E-6AF5064415BE}"/>
          </ac:spMkLst>
        </pc:spChg>
      </pc:sldChg>
      <pc:sldChg chg="modSp mod">
        <pc:chgData name="Lucie Janošová" userId="606b92db-b771-4f62-bd9b-896657ae75ef" providerId="ADAL" clId="{F456B637-BE41-4599-BB94-CADD42B4AE6B}" dt="2021-02-15T20:44:16.311" v="284" actId="1076"/>
        <pc:sldMkLst>
          <pc:docMk/>
          <pc:sldMk cId="1039151272" sldId="384"/>
        </pc:sldMkLst>
        <pc:graphicFrameChg chg="mod">
          <ac:chgData name="Lucie Janošová" userId="606b92db-b771-4f62-bd9b-896657ae75ef" providerId="ADAL" clId="{F456B637-BE41-4599-BB94-CADD42B4AE6B}" dt="2021-02-15T20:44:16.311" v="284" actId="1076"/>
          <ac:graphicFrameMkLst>
            <pc:docMk/>
            <pc:sldMk cId="1039151272" sldId="384"/>
            <ac:graphicFrameMk id="3" creationId="{E1A8BF11-1746-4CB0-9544-0B64C45E4842}"/>
          </ac:graphicFrameMkLst>
        </pc:graphicFrameChg>
      </pc:sldChg>
      <pc:sldChg chg="delSp modSp add del mod ord">
        <pc:chgData name="Lucie Janošová" userId="606b92db-b771-4f62-bd9b-896657ae75ef" providerId="ADAL" clId="{F456B637-BE41-4599-BB94-CADD42B4AE6B}" dt="2021-02-15T20:36:30.768" v="274" actId="47"/>
        <pc:sldMkLst>
          <pc:docMk/>
          <pc:sldMk cId="2438535282" sldId="390"/>
        </pc:sldMkLst>
        <pc:spChg chg="del mod">
          <ac:chgData name="Lucie Janošová" userId="606b92db-b771-4f62-bd9b-896657ae75ef" providerId="ADAL" clId="{F456B637-BE41-4599-BB94-CADD42B4AE6B}" dt="2021-02-15T20:15:11.572" v="273" actId="21"/>
          <ac:spMkLst>
            <pc:docMk/>
            <pc:sldMk cId="2438535282" sldId="390"/>
            <ac:spMk id="2" creationId="{DD656AEC-F838-4A91-BEE0-8486E8EC25E1}"/>
          </ac:spMkLst>
        </pc:spChg>
        <pc:spChg chg="mod">
          <ac:chgData name="Lucie Janošová" userId="606b92db-b771-4f62-bd9b-896657ae75ef" providerId="ADAL" clId="{F456B637-BE41-4599-BB94-CADD42B4AE6B}" dt="2021-02-15T20:10:46.240" v="270" actId="6549"/>
          <ac:spMkLst>
            <pc:docMk/>
            <pc:sldMk cId="2438535282" sldId="390"/>
            <ac:spMk id="3" creationId="{ECB969B8-BD1D-4AED-8CCF-4E478DA39456}"/>
          </ac:spMkLst>
        </pc:spChg>
      </pc:sldChg>
    </pc:docChg>
  </pc:docChgLst>
  <pc:docChgLst>
    <pc:chgData name="David Dušánek" userId="S::dusanek@trexima.cz::99831d29-4f8e-49ee-bca2-04816b81f843" providerId="AD" clId="Web-{2A88AC71-D8C0-F969-9BBF-9F17E0399040}"/>
    <pc:docChg chg="modSld">
      <pc:chgData name="David Dušánek" userId="S::dusanek@trexima.cz::99831d29-4f8e-49ee-bca2-04816b81f843" providerId="AD" clId="Web-{2A88AC71-D8C0-F969-9BBF-9F17E0399040}" dt="2021-02-08T09:42:00.131" v="86" actId="20577"/>
      <pc:docMkLst>
        <pc:docMk/>
      </pc:docMkLst>
      <pc:sldChg chg="modSp">
        <pc:chgData name="David Dušánek" userId="S::dusanek@trexima.cz::99831d29-4f8e-49ee-bca2-04816b81f843" providerId="AD" clId="Web-{2A88AC71-D8C0-F969-9BBF-9F17E0399040}" dt="2021-02-08T09:32:05.087" v="50" actId="20577"/>
        <pc:sldMkLst>
          <pc:docMk/>
          <pc:sldMk cId="730640218" sldId="299"/>
        </pc:sldMkLst>
        <pc:graphicFrameChg chg="modGraphic">
          <ac:chgData name="David Dušánek" userId="S::dusanek@trexima.cz::99831d29-4f8e-49ee-bca2-04816b81f843" providerId="AD" clId="Web-{2A88AC71-D8C0-F969-9BBF-9F17E0399040}" dt="2021-02-08T09:32:05.087" v="50" actId="20577"/>
          <ac:graphicFrameMkLst>
            <pc:docMk/>
            <pc:sldMk cId="730640218" sldId="299"/>
            <ac:graphicFrameMk id="6" creationId="{B130774E-5D8E-492F-81E4-00872CD4AA5B}"/>
          </ac:graphicFrameMkLst>
        </pc:graphicFrameChg>
      </pc:sldChg>
      <pc:sldChg chg="modSp">
        <pc:chgData name="David Dušánek" userId="S::dusanek@trexima.cz::99831d29-4f8e-49ee-bca2-04816b81f843" providerId="AD" clId="Web-{2A88AC71-D8C0-F969-9BBF-9F17E0399040}" dt="2021-02-08T09:18:52.601" v="16" actId="20577"/>
        <pc:sldMkLst>
          <pc:docMk/>
          <pc:sldMk cId="801064303" sldId="310"/>
        </pc:sldMkLst>
        <pc:spChg chg="mod">
          <ac:chgData name="David Dušánek" userId="S::dusanek@trexima.cz::99831d29-4f8e-49ee-bca2-04816b81f843" providerId="AD" clId="Web-{2A88AC71-D8C0-F969-9BBF-9F17E0399040}" dt="2021-02-08T09:18:52.601" v="16" actId="20577"/>
          <ac:spMkLst>
            <pc:docMk/>
            <pc:sldMk cId="801064303" sldId="310"/>
            <ac:spMk id="4" creationId="{C2DC89A5-82F9-4653-ACF8-7940D4F8ABD7}"/>
          </ac:spMkLst>
        </pc:spChg>
      </pc:sldChg>
      <pc:sldChg chg="delCm">
        <pc:chgData name="David Dušánek" userId="S::dusanek@trexima.cz::99831d29-4f8e-49ee-bca2-04816b81f843" providerId="AD" clId="Web-{2A88AC71-D8C0-F969-9BBF-9F17E0399040}" dt="2021-02-08T09:36:55.656" v="82"/>
        <pc:sldMkLst>
          <pc:docMk/>
          <pc:sldMk cId="2745013973" sldId="333"/>
        </pc:sldMkLst>
      </pc:sldChg>
      <pc:sldChg chg="delCm">
        <pc:chgData name="David Dušánek" userId="S::dusanek@trexima.cz::99831d29-4f8e-49ee-bca2-04816b81f843" providerId="AD" clId="Web-{2A88AC71-D8C0-F969-9BBF-9F17E0399040}" dt="2021-02-08T09:37:02.234" v="83"/>
        <pc:sldMkLst>
          <pc:docMk/>
          <pc:sldMk cId="3083271538" sldId="337"/>
        </pc:sldMkLst>
      </pc:sldChg>
      <pc:sldChg chg="modSp">
        <pc:chgData name="David Dušánek" userId="S::dusanek@trexima.cz::99831d29-4f8e-49ee-bca2-04816b81f843" providerId="AD" clId="Web-{2A88AC71-D8C0-F969-9BBF-9F17E0399040}" dt="2021-02-08T09:33:25.104" v="81" actId="20577"/>
        <pc:sldMkLst>
          <pc:docMk/>
          <pc:sldMk cId="1363059377" sldId="345"/>
        </pc:sldMkLst>
        <pc:graphicFrameChg chg="modGraphic">
          <ac:chgData name="David Dušánek" userId="S::dusanek@trexima.cz::99831d29-4f8e-49ee-bca2-04816b81f843" providerId="AD" clId="Web-{2A88AC71-D8C0-F969-9BBF-9F17E0399040}" dt="2021-02-08T09:33:25.104" v="81" actId="20577"/>
          <ac:graphicFrameMkLst>
            <pc:docMk/>
            <pc:sldMk cId="1363059377" sldId="345"/>
            <ac:graphicFrameMk id="6" creationId="{B130774E-5D8E-492F-81E4-00872CD4AA5B}"/>
          </ac:graphicFrameMkLst>
        </pc:graphicFrameChg>
      </pc:sldChg>
      <pc:sldChg chg="modSp">
        <pc:chgData name="David Dušánek" userId="S::dusanek@trexima.cz::99831d29-4f8e-49ee-bca2-04816b81f843" providerId="AD" clId="Web-{2A88AC71-D8C0-F969-9BBF-9F17E0399040}" dt="2021-02-08T09:09:57.605" v="13" actId="20577"/>
        <pc:sldMkLst>
          <pc:docMk/>
          <pc:sldMk cId="2098422521" sldId="351"/>
        </pc:sldMkLst>
        <pc:spChg chg="mod">
          <ac:chgData name="David Dušánek" userId="S::dusanek@trexima.cz::99831d29-4f8e-49ee-bca2-04816b81f843" providerId="AD" clId="Web-{2A88AC71-D8C0-F969-9BBF-9F17E0399040}" dt="2021-02-08T09:09:57.605" v="13" actId="20577"/>
          <ac:spMkLst>
            <pc:docMk/>
            <pc:sldMk cId="2098422521" sldId="351"/>
            <ac:spMk id="2" creationId="{00EDC0D9-7669-42E5-8583-530FA2B412D4}"/>
          </ac:spMkLst>
        </pc:spChg>
      </pc:sldChg>
      <pc:sldChg chg="modSp">
        <pc:chgData name="David Dušánek" userId="S::dusanek@trexima.cz::99831d29-4f8e-49ee-bca2-04816b81f843" providerId="AD" clId="Web-{2A88AC71-D8C0-F969-9BBF-9F17E0399040}" dt="2021-02-08T09:27:30.893" v="17" actId="20577"/>
        <pc:sldMkLst>
          <pc:docMk/>
          <pc:sldMk cId="4125849537" sldId="375"/>
        </pc:sldMkLst>
        <pc:spChg chg="mod">
          <ac:chgData name="David Dušánek" userId="S::dusanek@trexima.cz::99831d29-4f8e-49ee-bca2-04816b81f843" providerId="AD" clId="Web-{2A88AC71-D8C0-F969-9BBF-9F17E0399040}" dt="2021-02-08T09:27:30.893" v="17" actId="20577"/>
          <ac:spMkLst>
            <pc:docMk/>
            <pc:sldMk cId="4125849537" sldId="375"/>
            <ac:spMk id="14" creationId="{BADB1C66-9A9C-44C0-83C6-46AA5EA95D55}"/>
          </ac:spMkLst>
        </pc:spChg>
      </pc:sldChg>
      <pc:sldChg chg="modSp">
        <pc:chgData name="David Dušánek" userId="S::dusanek@trexima.cz::99831d29-4f8e-49ee-bca2-04816b81f843" providerId="AD" clId="Web-{2A88AC71-D8C0-F969-9BBF-9F17E0399040}" dt="2021-02-08T09:42:00.131" v="86" actId="20577"/>
        <pc:sldMkLst>
          <pc:docMk/>
          <pc:sldMk cId="1039151272" sldId="384"/>
        </pc:sldMkLst>
        <pc:spChg chg="mod">
          <ac:chgData name="David Dušánek" userId="S::dusanek@trexima.cz::99831d29-4f8e-49ee-bca2-04816b81f843" providerId="AD" clId="Web-{2A88AC71-D8C0-F969-9BBF-9F17E0399040}" dt="2021-02-08T09:42:00.131" v="86" actId="20577"/>
          <ac:spMkLst>
            <pc:docMk/>
            <pc:sldMk cId="1039151272" sldId="384"/>
            <ac:spMk id="4" creationId="{CF93AA22-B98F-4C44-A474-3CF68BE89660}"/>
          </ac:spMkLst>
        </pc:spChg>
      </pc:sldChg>
    </pc:docChg>
  </pc:docChgLst>
  <pc:docChgLst>
    <pc:chgData name="David Dušánek" userId="99831d29-4f8e-49ee-bca2-04816b81f843" providerId="ADAL" clId="{C93AC67F-9965-468B-AAB7-9C169D1662BA}"/>
    <pc:docChg chg="undo custSel addSld modSld">
      <pc:chgData name="David Dušánek" userId="99831d29-4f8e-49ee-bca2-04816b81f843" providerId="ADAL" clId="{C93AC67F-9965-468B-AAB7-9C169D1662BA}" dt="2021-02-15T10:15:22.168" v="251" actId="114"/>
      <pc:docMkLst>
        <pc:docMk/>
      </pc:docMkLst>
      <pc:sldChg chg="modSp mod">
        <pc:chgData name="David Dušánek" userId="99831d29-4f8e-49ee-bca2-04816b81f843" providerId="ADAL" clId="{C93AC67F-9965-468B-AAB7-9C169D1662BA}" dt="2021-02-15T10:15:22.168" v="251" actId="114"/>
        <pc:sldMkLst>
          <pc:docMk/>
          <pc:sldMk cId="1039151272" sldId="384"/>
        </pc:sldMkLst>
        <pc:spChg chg="mod">
          <ac:chgData name="David Dušánek" userId="99831d29-4f8e-49ee-bca2-04816b81f843" providerId="ADAL" clId="{C93AC67F-9965-468B-AAB7-9C169D1662BA}" dt="2021-02-15T10:13:24.590" v="220" actId="1076"/>
          <ac:spMkLst>
            <pc:docMk/>
            <pc:sldMk cId="1039151272" sldId="384"/>
            <ac:spMk id="4" creationId="{CF93AA22-B98F-4C44-A474-3CF68BE89660}"/>
          </ac:spMkLst>
        </pc:spChg>
        <pc:graphicFrameChg chg="mod modGraphic">
          <ac:chgData name="David Dušánek" userId="99831d29-4f8e-49ee-bca2-04816b81f843" providerId="ADAL" clId="{C93AC67F-9965-468B-AAB7-9C169D1662BA}" dt="2021-02-15T10:15:22.168" v="251" actId="114"/>
          <ac:graphicFrameMkLst>
            <pc:docMk/>
            <pc:sldMk cId="1039151272" sldId="384"/>
            <ac:graphicFrameMk id="3" creationId="{E1A8BF11-1746-4CB0-9544-0B64C45E4842}"/>
          </ac:graphicFrameMkLst>
        </pc:graphicFrameChg>
      </pc:sldChg>
      <pc:sldChg chg="addSp delSp modSp add mod delAnim">
        <pc:chgData name="David Dušánek" userId="99831d29-4f8e-49ee-bca2-04816b81f843" providerId="ADAL" clId="{C93AC67F-9965-468B-AAB7-9C169D1662BA}" dt="2021-02-15T10:11:54.113" v="217" actId="20577"/>
        <pc:sldMkLst>
          <pc:docMk/>
          <pc:sldMk cId="2534065349" sldId="389"/>
        </pc:sldMkLst>
        <pc:spChg chg="mod">
          <ac:chgData name="David Dušánek" userId="99831d29-4f8e-49ee-bca2-04816b81f843" providerId="ADAL" clId="{C93AC67F-9965-468B-AAB7-9C169D1662BA}" dt="2021-02-15T10:11:24.447" v="187" actId="20577"/>
          <ac:spMkLst>
            <pc:docMk/>
            <pc:sldMk cId="2534065349" sldId="389"/>
            <ac:spMk id="2" creationId="{00EDC0D9-7669-42E5-8583-530FA2B412D4}"/>
          </ac:spMkLst>
        </pc:spChg>
        <pc:spChg chg="del mod">
          <ac:chgData name="David Dušánek" userId="99831d29-4f8e-49ee-bca2-04816b81f843" providerId="ADAL" clId="{C93AC67F-9965-468B-AAB7-9C169D1662BA}" dt="2021-02-15T09:49:07.596" v="28" actId="478"/>
          <ac:spMkLst>
            <pc:docMk/>
            <pc:sldMk cId="2534065349" sldId="389"/>
            <ac:spMk id="10" creationId="{F5558CF6-DA07-42B0-9CB9-8E6E2D1D8088}"/>
          </ac:spMkLst>
        </pc:spChg>
        <pc:spChg chg="del">
          <ac:chgData name="David Dušánek" userId="99831d29-4f8e-49ee-bca2-04816b81f843" providerId="ADAL" clId="{C93AC67F-9965-468B-AAB7-9C169D1662BA}" dt="2021-02-15T09:49:01.062" v="26" actId="478"/>
          <ac:spMkLst>
            <pc:docMk/>
            <pc:sldMk cId="2534065349" sldId="389"/>
            <ac:spMk id="11" creationId="{A6A5D6D1-C432-4A9D-BE4C-1D529A8E8DE4}"/>
          </ac:spMkLst>
        </pc:spChg>
        <pc:spChg chg="del">
          <ac:chgData name="David Dušánek" userId="99831d29-4f8e-49ee-bca2-04816b81f843" providerId="ADAL" clId="{C93AC67F-9965-468B-AAB7-9C169D1662BA}" dt="2021-02-15T09:49:01.062" v="26" actId="478"/>
          <ac:spMkLst>
            <pc:docMk/>
            <pc:sldMk cId="2534065349" sldId="389"/>
            <ac:spMk id="13" creationId="{4A4FCE1C-A402-44D2-BB00-CCA375BB67F9}"/>
          </ac:spMkLst>
        </pc:spChg>
        <pc:spChg chg="del">
          <ac:chgData name="David Dušánek" userId="99831d29-4f8e-49ee-bca2-04816b81f843" providerId="ADAL" clId="{C93AC67F-9965-468B-AAB7-9C169D1662BA}" dt="2021-02-15T09:49:07.596" v="28" actId="478"/>
          <ac:spMkLst>
            <pc:docMk/>
            <pc:sldMk cId="2534065349" sldId="389"/>
            <ac:spMk id="23" creationId="{99D5720D-BF38-43ED-AE8E-81FE14518486}"/>
          </ac:spMkLst>
        </pc:spChg>
        <pc:graphicFrameChg chg="add del mod modGraphic">
          <ac:chgData name="David Dušánek" userId="99831d29-4f8e-49ee-bca2-04816b81f843" providerId="ADAL" clId="{C93AC67F-9965-468B-AAB7-9C169D1662BA}" dt="2021-02-15T09:50:55.640" v="36"/>
          <ac:graphicFrameMkLst>
            <pc:docMk/>
            <pc:sldMk cId="2534065349" sldId="389"/>
            <ac:graphicFrameMk id="3" creationId="{B58C2A9D-F544-4A9D-A132-499DC1936D7B}"/>
          </ac:graphicFrameMkLst>
        </pc:graphicFrameChg>
        <pc:graphicFrameChg chg="add mod modGraphic">
          <ac:chgData name="David Dušánek" userId="99831d29-4f8e-49ee-bca2-04816b81f843" providerId="ADAL" clId="{C93AC67F-9965-468B-AAB7-9C169D1662BA}" dt="2021-02-15T10:11:47.615" v="208" actId="20577"/>
          <ac:graphicFrameMkLst>
            <pc:docMk/>
            <pc:sldMk cId="2534065349" sldId="389"/>
            <ac:graphicFrameMk id="4" creationId="{8962CA62-4023-4925-B189-D76BD0279A81}"/>
          </ac:graphicFrameMkLst>
        </pc:graphicFrameChg>
        <pc:graphicFrameChg chg="add del mod modGraphic">
          <ac:chgData name="David Dušánek" userId="99831d29-4f8e-49ee-bca2-04816b81f843" providerId="ADAL" clId="{C93AC67F-9965-468B-AAB7-9C169D1662BA}" dt="2021-02-15T09:58:02.921" v="58"/>
          <ac:graphicFrameMkLst>
            <pc:docMk/>
            <pc:sldMk cId="2534065349" sldId="389"/>
            <ac:graphicFrameMk id="5" creationId="{EC7304EA-7AE0-4241-A7F5-EBAE1B07CCA8}"/>
          </ac:graphicFrameMkLst>
        </pc:graphicFrameChg>
        <pc:graphicFrameChg chg="add mod modGraphic">
          <ac:chgData name="David Dušánek" userId="99831d29-4f8e-49ee-bca2-04816b81f843" providerId="ADAL" clId="{C93AC67F-9965-468B-AAB7-9C169D1662BA}" dt="2021-02-15T10:11:54.113" v="217" actId="20577"/>
          <ac:graphicFrameMkLst>
            <pc:docMk/>
            <pc:sldMk cId="2534065349" sldId="389"/>
            <ac:graphicFrameMk id="7" creationId="{07F62D7C-B53A-4CCC-B5E0-612F1E94129B}"/>
          </ac:graphicFrameMkLst>
        </pc:graphicFrameChg>
        <pc:picChg chg="del">
          <ac:chgData name="David Dušánek" userId="99831d29-4f8e-49ee-bca2-04816b81f843" providerId="ADAL" clId="{C93AC67F-9965-468B-AAB7-9C169D1662BA}" dt="2021-02-15T09:48:55.113" v="25" actId="478"/>
          <ac:picMkLst>
            <pc:docMk/>
            <pc:sldMk cId="2534065349" sldId="389"/>
            <ac:picMk id="12" creationId="{375301E9-C29D-4A75-B2A2-5EB07DD2F9C6}"/>
          </ac:picMkLst>
        </pc:picChg>
        <pc:cxnChg chg="del">
          <ac:chgData name="David Dušánek" userId="99831d29-4f8e-49ee-bca2-04816b81f843" providerId="ADAL" clId="{C93AC67F-9965-468B-AAB7-9C169D1662BA}" dt="2021-02-15T09:49:07.596" v="28" actId="478"/>
          <ac:cxnSpMkLst>
            <pc:docMk/>
            <pc:sldMk cId="2534065349" sldId="389"/>
            <ac:cxnSpMk id="6" creationId="{4553938F-51A1-4136-8C7D-C35C24AE445D}"/>
          </ac:cxnSpMkLst>
        </pc:cxnChg>
        <pc:cxnChg chg="del">
          <ac:chgData name="David Dušánek" userId="99831d29-4f8e-49ee-bca2-04816b81f843" providerId="ADAL" clId="{C93AC67F-9965-468B-AAB7-9C169D1662BA}" dt="2021-02-15T09:49:07.596" v="28" actId="478"/>
          <ac:cxnSpMkLst>
            <pc:docMk/>
            <pc:sldMk cId="2534065349" sldId="389"/>
            <ac:cxnSpMk id="8" creationId="{6A35179C-C9CE-4DFE-8394-EEEF1867DE24}"/>
          </ac:cxnSpMkLst>
        </pc:cxnChg>
        <pc:cxnChg chg="del mod">
          <ac:chgData name="David Dušánek" userId="99831d29-4f8e-49ee-bca2-04816b81f843" providerId="ADAL" clId="{C93AC67F-9965-468B-AAB7-9C169D1662BA}" dt="2021-02-15T09:49:01.062" v="26" actId="478"/>
          <ac:cxnSpMkLst>
            <pc:docMk/>
            <pc:sldMk cId="2534065349" sldId="389"/>
            <ac:cxnSpMk id="15" creationId="{6D3BC710-64D0-407F-A35D-DD982979522F}"/>
          </ac:cxnSpMkLst>
        </pc:cxnChg>
        <pc:cxnChg chg="del mod">
          <ac:chgData name="David Dušánek" userId="99831d29-4f8e-49ee-bca2-04816b81f843" providerId="ADAL" clId="{C93AC67F-9965-468B-AAB7-9C169D1662BA}" dt="2021-02-15T09:49:01.062" v="26" actId="478"/>
          <ac:cxnSpMkLst>
            <pc:docMk/>
            <pc:sldMk cId="2534065349" sldId="389"/>
            <ac:cxnSpMk id="19" creationId="{03892750-BC30-4ECF-873F-052B8BE511B8}"/>
          </ac:cxnSpMkLst>
        </pc:cxnChg>
      </pc:sldChg>
    </pc:docChg>
  </pc:docChgLst>
  <pc:docChgLst>
    <pc:chgData name="David Dušánek" userId="99831d29-4f8e-49ee-bca2-04816b81f843" providerId="ADAL" clId="{B178E582-442D-4E50-B388-C56DF10AC414}"/>
    <pc:docChg chg="undo custSel addSld delSld modSld sldOrd">
      <pc:chgData name="David Dušánek" userId="99831d29-4f8e-49ee-bca2-04816b81f843" providerId="ADAL" clId="{B178E582-442D-4E50-B388-C56DF10AC414}" dt="2021-02-07T23:38:46.702" v="506" actId="20577"/>
      <pc:docMkLst>
        <pc:docMk/>
      </pc:docMkLst>
      <pc:sldChg chg="modSp mod ord">
        <pc:chgData name="David Dušánek" userId="99831d29-4f8e-49ee-bca2-04816b81f843" providerId="ADAL" clId="{B178E582-442D-4E50-B388-C56DF10AC414}" dt="2021-02-07T23:10:42.399" v="144" actId="1036"/>
        <pc:sldMkLst>
          <pc:docMk/>
          <pc:sldMk cId="3760673353" sldId="287"/>
        </pc:sldMkLst>
        <pc:spChg chg="mod">
          <ac:chgData name="David Dušánek" userId="99831d29-4f8e-49ee-bca2-04816b81f843" providerId="ADAL" clId="{B178E582-442D-4E50-B388-C56DF10AC414}" dt="2021-02-07T23:10:42.399" v="144" actId="1036"/>
          <ac:spMkLst>
            <pc:docMk/>
            <pc:sldMk cId="3760673353" sldId="287"/>
            <ac:spMk id="8" creationId="{CB8BADA1-CBE8-4E2E-9303-6936FBAE1DBB}"/>
          </ac:spMkLst>
        </pc:spChg>
        <pc:spChg chg="mod">
          <ac:chgData name="David Dušánek" userId="99831d29-4f8e-49ee-bca2-04816b81f843" providerId="ADAL" clId="{B178E582-442D-4E50-B388-C56DF10AC414}" dt="2021-02-07T23:10:42.399" v="144" actId="1036"/>
          <ac:spMkLst>
            <pc:docMk/>
            <pc:sldMk cId="3760673353" sldId="287"/>
            <ac:spMk id="10" creationId="{D9432CE2-6F90-4A09-932E-1E15100FCFC2}"/>
          </ac:spMkLst>
        </pc:spChg>
      </pc:sldChg>
      <pc:sldChg chg="modSp">
        <pc:chgData name="David Dušánek" userId="99831d29-4f8e-49ee-bca2-04816b81f843" providerId="ADAL" clId="{B178E582-442D-4E50-B388-C56DF10AC414}" dt="2021-02-07T23:12:47.968" v="199" actId="123"/>
        <pc:sldMkLst>
          <pc:docMk/>
          <pc:sldMk cId="730640218" sldId="299"/>
        </pc:sldMkLst>
        <pc:graphicFrameChg chg="mod">
          <ac:chgData name="David Dušánek" userId="99831d29-4f8e-49ee-bca2-04816b81f843" providerId="ADAL" clId="{B178E582-442D-4E50-B388-C56DF10AC414}" dt="2021-02-07T23:12:47.968" v="199" actId="123"/>
          <ac:graphicFrameMkLst>
            <pc:docMk/>
            <pc:sldMk cId="730640218" sldId="299"/>
            <ac:graphicFrameMk id="6" creationId="{B130774E-5D8E-492F-81E4-00872CD4AA5B}"/>
          </ac:graphicFrameMkLst>
        </pc:graphicFrameChg>
      </pc:sldChg>
      <pc:sldChg chg="modSp mod">
        <pc:chgData name="David Dušánek" userId="99831d29-4f8e-49ee-bca2-04816b81f843" providerId="ADAL" clId="{B178E582-442D-4E50-B388-C56DF10AC414}" dt="2021-02-07T23:31:24.243" v="429" actId="6549"/>
        <pc:sldMkLst>
          <pc:docMk/>
          <pc:sldMk cId="2745013973" sldId="333"/>
        </pc:sldMkLst>
        <pc:spChg chg="mod">
          <ac:chgData name="David Dušánek" userId="99831d29-4f8e-49ee-bca2-04816b81f843" providerId="ADAL" clId="{B178E582-442D-4E50-B388-C56DF10AC414}" dt="2021-02-07T23:31:24.243" v="429" actId="6549"/>
          <ac:spMkLst>
            <pc:docMk/>
            <pc:sldMk cId="2745013973" sldId="333"/>
            <ac:spMk id="4" creationId="{CF93AA22-B98F-4C44-A474-3CF68BE89660}"/>
          </ac:spMkLst>
        </pc:spChg>
      </pc:sldChg>
      <pc:sldChg chg="addSp modSp mod delCm">
        <pc:chgData name="David Dušánek" userId="99831d29-4f8e-49ee-bca2-04816b81f843" providerId="ADAL" clId="{B178E582-442D-4E50-B388-C56DF10AC414}" dt="2021-02-07T23:38:46.702" v="506" actId="20577"/>
        <pc:sldMkLst>
          <pc:docMk/>
          <pc:sldMk cId="2153273320" sldId="334"/>
        </pc:sldMkLst>
        <pc:spChg chg="mod">
          <ac:chgData name="David Dušánek" userId="99831d29-4f8e-49ee-bca2-04816b81f843" providerId="ADAL" clId="{B178E582-442D-4E50-B388-C56DF10AC414}" dt="2021-02-07T23:38:46.702" v="506" actId="20577"/>
          <ac:spMkLst>
            <pc:docMk/>
            <pc:sldMk cId="2153273320" sldId="334"/>
            <ac:spMk id="2" creationId="{00EDC0D9-7669-42E5-8583-530FA2B412D4}"/>
          </ac:spMkLst>
        </pc:spChg>
        <pc:spChg chg="mod">
          <ac:chgData name="David Dušánek" userId="99831d29-4f8e-49ee-bca2-04816b81f843" providerId="ADAL" clId="{B178E582-442D-4E50-B388-C56DF10AC414}" dt="2021-02-07T23:32:02.034" v="430" actId="6549"/>
          <ac:spMkLst>
            <pc:docMk/>
            <pc:sldMk cId="2153273320" sldId="334"/>
            <ac:spMk id="4" creationId="{CF93AA22-B98F-4C44-A474-3CF68BE89660}"/>
          </ac:spMkLst>
        </pc:spChg>
        <pc:picChg chg="add mod">
          <ac:chgData name="David Dušánek" userId="99831d29-4f8e-49ee-bca2-04816b81f843" providerId="ADAL" clId="{B178E582-442D-4E50-B388-C56DF10AC414}" dt="2021-02-07T23:35:10.409" v="491" actId="1076"/>
          <ac:picMkLst>
            <pc:docMk/>
            <pc:sldMk cId="2153273320" sldId="334"/>
            <ac:picMk id="5" creationId="{C6FE6324-5994-4C86-A7F0-71936960D8AC}"/>
          </ac:picMkLst>
        </pc:picChg>
      </pc:sldChg>
      <pc:sldChg chg="delCm">
        <pc:chgData name="David Dušánek" userId="99831d29-4f8e-49ee-bca2-04816b81f843" providerId="ADAL" clId="{B178E582-442D-4E50-B388-C56DF10AC414}" dt="2021-02-07T23:20:46.079" v="301" actId="1592"/>
        <pc:sldMkLst>
          <pc:docMk/>
          <pc:sldMk cId="2716861169" sldId="335"/>
        </pc:sldMkLst>
      </pc:sldChg>
      <pc:sldChg chg="addSp delSp modSp mod">
        <pc:chgData name="David Dušánek" userId="99831d29-4f8e-49ee-bca2-04816b81f843" providerId="ADAL" clId="{B178E582-442D-4E50-B388-C56DF10AC414}" dt="2021-02-07T23:19:46.678" v="300" actId="1036"/>
        <pc:sldMkLst>
          <pc:docMk/>
          <pc:sldMk cId="3083271538" sldId="337"/>
        </pc:sldMkLst>
        <pc:spChg chg="mod">
          <ac:chgData name="David Dušánek" userId="99831d29-4f8e-49ee-bca2-04816b81f843" providerId="ADAL" clId="{B178E582-442D-4E50-B388-C56DF10AC414}" dt="2021-02-07T23:19:17.109" v="286" actId="20577"/>
          <ac:spMkLst>
            <pc:docMk/>
            <pc:sldMk cId="3083271538" sldId="337"/>
            <ac:spMk id="4" creationId="{CF93AA22-B98F-4C44-A474-3CF68BE89660}"/>
          </ac:spMkLst>
        </pc:spChg>
        <pc:spChg chg="add del mod">
          <ac:chgData name="David Dušánek" userId="99831d29-4f8e-49ee-bca2-04816b81f843" providerId="ADAL" clId="{B178E582-442D-4E50-B388-C56DF10AC414}" dt="2021-02-07T23:19:46.678" v="300" actId="1036"/>
          <ac:spMkLst>
            <pc:docMk/>
            <pc:sldMk cId="3083271538" sldId="337"/>
            <ac:spMk id="8" creationId="{37EB9942-043F-4D3A-B60F-CC4A46732C5C}"/>
          </ac:spMkLst>
        </pc:spChg>
        <pc:picChg chg="add mod">
          <ac:chgData name="David Dušánek" userId="99831d29-4f8e-49ee-bca2-04816b81f843" providerId="ADAL" clId="{B178E582-442D-4E50-B388-C56DF10AC414}" dt="2021-02-07T23:19:22.758" v="295" actId="1038"/>
          <ac:picMkLst>
            <pc:docMk/>
            <pc:sldMk cId="3083271538" sldId="337"/>
            <ac:picMk id="6" creationId="{519A02DA-3D2B-4A9B-B976-3E660EFBB1DD}"/>
          </ac:picMkLst>
        </pc:picChg>
        <pc:picChg chg="add del">
          <ac:chgData name="David Dušánek" userId="99831d29-4f8e-49ee-bca2-04816b81f843" providerId="ADAL" clId="{B178E582-442D-4E50-B388-C56DF10AC414}" dt="2021-02-07T23:18:07.806" v="227" actId="478"/>
          <ac:picMkLst>
            <pc:docMk/>
            <pc:sldMk cId="3083271538" sldId="337"/>
            <ac:picMk id="7" creationId="{1171B7B5-04C7-489C-BF6B-10FC1F95B96F}"/>
          </ac:picMkLst>
        </pc:picChg>
      </pc:sldChg>
      <pc:sldChg chg="addSp delSp modSp del mod delCm">
        <pc:chgData name="David Dušánek" userId="99831d29-4f8e-49ee-bca2-04816b81f843" providerId="ADAL" clId="{B178E582-442D-4E50-B388-C56DF10AC414}" dt="2021-02-07T23:08:21.423" v="104" actId="2696"/>
        <pc:sldMkLst>
          <pc:docMk/>
          <pc:sldMk cId="253920475" sldId="340"/>
        </pc:sldMkLst>
        <pc:spChg chg="del">
          <ac:chgData name="David Dušánek" userId="99831d29-4f8e-49ee-bca2-04816b81f843" providerId="ADAL" clId="{B178E582-442D-4E50-B388-C56DF10AC414}" dt="2021-02-07T23:00:10.566" v="0" actId="478"/>
          <ac:spMkLst>
            <pc:docMk/>
            <pc:sldMk cId="253920475" sldId="340"/>
            <ac:spMk id="5" creationId="{B894FC35-76D0-4CD0-BE4E-1A90B6BFA01A}"/>
          </ac:spMkLst>
        </pc:spChg>
        <pc:picChg chg="del">
          <ac:chgData name="David Dušánek" userId="99831d29-4f8e-49ee-bca2-04816b81f843" providerId="ADAL" clId="{B178E582-442D-4E50-B388-C56DF10AC414}" dt="2021-02-07T23:00:17.504" v="1" actId="478"/>
          <ac:picMkLst>
            <pc:docMk/>
            <pc:sldMk cId="253920475" sldId="340"/>
            <ac:picMk id="4" creationId="{538A214C-5734-447A-B72E-095E190D7D04}"/>
          </ac:picMkLst>
        </pc:picChg>
        <pc:picChg chg="add mod">
          <ac:chgData name="David Dušánek" userId="99831d29-4f8e-49ee-bca2-04816b81f843" providerId="ADAL" clId="{B178E582-442D-4E50-B388-C56DF10AC414}" dt="2021-02-07T23:04:00.433" v="10" actId="1076"/>
          <ac:picMkLst>
            <pc:docMk/>
            <pc:sldMk cId="253920475" sldId="340"/>
            <ac:picMk id="6" creationId="{D5FE9AEB-15B8-467E-819A-745DDE4CF739}"/>
          </ac:picMkLst>
        </pc:picChg>
      </pc:sldChg>
      <pc:sldChg chg="modSp add mod">
        <pc:chgData name="David Dušánek" userId="99831d29-4f8e-49ee-bca2-04816b81f843" providerId="ADAL" clId="{B178E582-442D-4E50-B388-C56DF10AC414}" dt="2021-02-07T23:12:05.256" v="183" actId="20577"/>
        <pc:sldMkLst>
          <pc:docMk/>
          <pc:sldMk cId="445015500" sldId="340"/>
        </pc:sldMkLst>
        <pc:spChg chg="mod">
          <ac:chgData name="David Dušánek" userId="99831d29-4f8e-49ee-bca2-04816b81f843" providerId="ADAL" clId="{B178E582-442D-4E50-B388-C56DF10AC414}" dt="2021-02-07T23:12:05.256" v="183" actId="20577"/>
          <ac:spMkLst>
            <pc:docMk/>
            <pc:sldMk cId="445015500" sldId="340"/>
            <ac:spMk id="2" creationId="{00EDC0D9-7669-42E5-8583-530FA2B412D4}"/>
          </ac:spMkLst>
        </pc:spChg>
      </pc:sldChg>
      <pc:sldChg chg="add del">
        <pc:chgData name="David Dušánek" userId="99831d29-4f8e-49ee-bca2-04816b81f843" providerId="ADAL" clId="{B178E582-442D-4E50-B388-C56DF10AC414}" dt="2021-02-07T23:10:25.109" v="123" actId="2696"/>
        <pc:sldMkLst>
          <pc:docMk/>
          <pc:sldMk cId="2659267797" sldId="340"/>
        </pc:sldMkLst>
      </pc:sldChg>
      <pc:sldChg chg="modSp add mod">
        <pc:chgData name="David Dušánek" userId="99831d29-4f8e-49ee-bca2-04816b81f843" providerId="ADAL" clId="{B178E582-442D-4E50-B388-C56DF10AC414}" dt="2021-02-07T23:12:13.815" v="185" actId="20577"/>
        <pc:sldMkLst>
          <pc:docMk/>
          <pc:sldMk cId="1311985607" sldId="341"/>
        </pc:sldMkLst>
        <pc:spChg chg="mod">
          <ac:chgData name="David Dušánek" userId="99831d29-4f8e-49ee-bca2-04816b81f843" providerId="ADAL" clId="{B178E582-442D-4E50-B388-C56DF10AC414}" dt="2021-02-07T23:12:13.815" v="185" actId="20577"/>
          <ac:spMkLst>
            <pc:docMk/>
            <pc:sldMk cId="1311985607" sldId="341"/>
            <ac:spMk id="2" creationId="{00EDC0D9-7669-42E5-8583-530FA2B412D4}"/>
          </ac:spMkLst>
        </pc:spChg>
      </pc:sldChg>
      <pc:sldChg chg="add del">
        <pc:chgData name="David Dušánek" userId="99831d29-4f8e-49ee-bca2-04816b81f843" providerId="ADAL" clId="{B178E582-442D-4E50-B388-C56DF10AC414}" dt="2021-02-07T23:10:25.109" v="123" actId="2696"/>
        <pc:sldMkLst>
          <pc:docMk/>
          <pc:sldMk cId="2447059279" sldId="341"/>
        </pc:sldMkLst>
      </pc:sldChg>
      <pc:sldChg chg="addSp delSp modSp del mod">
        <pc:chgData name="David Dušánek" userId="99831d29-4f8e-49ee-bca2-04816b81f843" providerId="ADAL" clId="{B178E582-442D-4E50-B388-C56DF10AC414}" dt="2021-02-07T23:08:21.423" v="104" actId="2696"/>
        <pc:sldMkLst>
          <pc:docMk/>
          <pc:sldMk cId="3798497861" sldId="341"/>
        </pc:sldMkLst>
        <pc:spChg chg="mod">
          <ac:chgData name="David Dušánek" userId="99831d29-4f8e-49ee-bca2-04816b81f843" providerId="ADAL" clId="{B178E582-442D-4E50-B388-C56DF10AC414}" dt="2021-02-07T23:06:22.311" v="91" actId="1038"/>
          <ac:spMkLst>
            <pc:docMk/>
            <pc:sldMk cId="3798497861" sldId="341"/>
            <ac:spMk id="10" creationId="{F5558CF6-DA07-42B0-9CB9-8E6E2D1D8088}"/>
          </ac:spMkLst>
        </pc:spChg>
        <pc:spChg chg="mod">
          <ac:chgData name="David Dušánek" userId="99831d29-4f8e-49ee-bca2-04816b81f843" providerId="ADAL" clId="{B178E582-442D-4E50-B388-C56DF10AC414}" dt="2021-02-07T23:06:22.311" v="91" actId="1038"/>
          <ac:spMkLst>
            <pc:docMk/>
            <pc:sldMk cId="3798497861" sldId="341"/>
            <ac:spMk id="11" creationId="{A6A5D6D1-C432-4A9D-BE4C-1D529A8E8DE4}"/>
          </ac:spMkLst>
        </pc:spChg>
        <pc:spChg chg="mod">
          <ac:chgData name="David Dušánek" userId="99831d29-4f8e-49ee-bca2-04816b81f843" providerId="ADAL" clId="{B178E582-442D-4E50-B388-C56DF10AC414}" dt="2021-02-07T23:06:22.311" v="91" actId="1038"/>
          <ac:spMkLst>
            <pc:docMk/>
            <pc:sldMk cId="3798497861" sldId="341"/>
            <ac:spMk id="13" creationId="{4A4FCE1C-A402-44D2-BB00-CCA375BB67F9}"/>
          </ac:spMkLst>
        </pc:spChg>
        <pc:spChg chg="mod">
          <ac:chgData name="David Dušánek" userId="99831d29-4f8e-49ee-bca2-04816b81f843" providerId="ADAL" clId="{B178E582-442D-4E50-B388-C56DF10AC414}" dt="2021-02-07T23:06:22.311" v="91" actId="1038"/>
          <ac:spMkLst>
            <pc:docMk/>
            <pc:sldMk cId="3798497861" sldId="341"/>
            <ac:spMk id="23" creationId="{99D5720D-BF38-43ED-AE8E-81FE14518486}"/>
          </ac:spMkLst>
        </pc:spChg>
        <pc:picChg chg="del">
          <ac:chgData name="David Dušánek" userId="99831d29-4f8e-49ee-bca2-04816b81f843" providerId="ADAL" clId="{B178E582-442D-4E50-B388-C56DF10AC414}" dt="2021-02-07T23:04:24.646" v="11" actId="478"/>
          <ac:picMkLst>
            <pc:docMk/>
            <pc:sldMk cId="3798497861" sldId="341"/>
            <ac:picMk id="4" creationId="{538A214C-5734-447A-B72E-095E190D7D04}"/>
          </ac:picMkLst>
        </pc:picChg>
        <pc:picChg chg="add mod">
          <ac:chgData name="David Dušánek" userId="99831d29-4f8e-49ee-bca2-04816b81f843" providerId="ADAL" clId="{B178E582-442D-4E50-B388-C56DF10AC414}" dt="2021-02-07T23:06:54.791" v="98" actId="1076"/>
          <ac:picMkLst>
            <pc:docMk/>
            <pc:sldMk cId="3798497861" sldId="341"/>
            <ac:picMk id="12" creationId="{375301E9-C29D-4A75-B2A2-5EB07DD2F9C6}"/>
          </ac:picMkLst>
        </pc:picChg>
        <pc:cxnChg chg="mod ord">
          <ac:chgData name="David Dušánek" userId="99831d29-4f8e-49ee-bca2-04816b81f843" providerId="ADAL" clId="{B178E582-442D-4E50-B388-C56DF10AC414}" dt="2021-02-07T23:06:30.500" v="93" actId="1076"/>
          <ac:cxnSpMkLst>
            <pc:docMk/>
            <pc:sldMk cId="3798497861" sldId="341"/>
            <ac:cxnSpMk id="6" creationId="{4553938F-51A1-4136-8C7D-C35C24AE445D}"/>
          </ac:cxnSpMkLst>
        </pc:cxnChg>
        <pc:cxnChg chg="mod ord">
          <ac:chgData name="David Dušánek" userId="99831d29-4f8e-49ee-bca2-04816b81f843" providerId="ADAL" clId="{B178E582-442D-4E50-B388-C56DF10AC414}" dt="2021-02-07T23:06:22.311" v="91" actId="1038"/>
          <ac:cxnSpMkLst>
            <pc:docMk/>
            <pc:sldMk cId="3798497861" sldId="341"/>
            <ac:cxnSpMk id="8" creationId="{6A35179C-C9CE-4DFE-8394-EEEF1867DE24}"/>
          </ac:cxnSpMkLst>
        </pc:cxnChg>
        <pc:cxnChg chg="mod ord">
          <ac:chgData name="David Dušánek" userId="99831d29-4f8e-49ee-bca2-04816b81f843" providerId="ADAL" clId="{B178E582-442D-4E50-B388-C56DF10AC414}" dt="2021-02-07T23:06:58.144" v="99" actId="14100"/>
          <ac:cxnSpMkLst>
            <pc:docMk/>
            <pc:sldMk cId="3798497861" sldId="341"/>
            <ac:cxnSpMk id="15" creationId="{6D3BC710-64D0-407F-A35D-DD982979522F}"/>
          </ac:cxnSpMkLst>
        </pc:cxnChg>
        <pc:cxnChg chg="mod ord">
          <ac:chgData name="David Dušánek" userId="99831d29-4f8e-49ee-bca2-04816b81f843" providerId="ADAL" clId="{B178E582-442D-4E50-B388-C56DF10AC414}" dt="2021-02-07T23:07:03.962" v="100" actId="14100"/>
          <ac:cxnSpMkLst>
            <pc:docMk/>
            <pc:sldMk cId="3798497861" sldId="341"/>
            <ac:cxnSpMk id="19" creationId="{03892750-BC30-4ECF-873F-052B8BE511B8}"/>
          </ac:cxnSpMkLst>
        </pc:cxnChg>
      </pc:sldChg>
      <pc:sldChg chg="modSp">
        <pc:chgData name="David Dušánek" userId="99831d29-4f8e-49ee-bca2-04816b81f843" providerId="ADAL" clId="{B178E582-442D-4E50-B388-C56DF10AC414}" dt="2021-02-07T23:09:43.688" v="120" actId="123"/>
        <pc:sldMkLst>
          <pc:docMk/>
          <pc:sldMk cId="1363059377" sldId="345"/>
        </pc:sldMkLst>
        <pc:graphicFrameChg chg="mod">
          <ac:chgData name="David Dušánek" userId="99831d29-4f8e-49ee-bca2-04816b81f843" providerId="ADAL" clId="{B178E582-442D-4E50-B388-C56DF10AC414}" dt="2021-02-07T23:09:43.688" v="120" actId="123"/>
          <ac:graphicFrameMkLst>
            <pc:docMk/>
            <pc:sldMk cId="1363059377" sldId="345"/>
            <ac:graphicFrameMk id="6" creationId="{B130774E-5D8E-492F-81E4-00872CD4AA5B}"/>
          </ac:graphicFrameMkLst>
        </pc:graphicFrameChg>
      </pc:sldChg>
      <pc:sldChg chg="modSp">
        <pc:chgData name="David Dušánek" userId="99831d29-4f8e-49ee-bca2-04816b81f843" providerId="ADAL" clId="{B178E582-442D-4E50-B388-C56DF10AC414}" dt="2021-02-07T23:11:09.174" v="179" actId="20577"/>
        <pc:sldMkLst>
          <pc:docMk/>
          <pc:sldMk cId="2634166673" sldId="350"/>
        </pc:sldMkLst>
        <pc:graphicFrameChg chg="mod">
          <ac:chgData name="David Dušánek" userId="99831d29-4f8e-49ee-bca2-04816b81f843" providerId="ADAL" clId="{B178E582-442D-4E50-B388-C56DF10AC414}" dt="2021-02-07T23:11:09.174" v="179" actId="20577"/>
          <ac:graphicFrameMkLst>
            <pc:docMk/>
            <pc:sldMk cId="2634166673" sldId="350"/>
            <ac:graphicFrameMk id="6" creationId="{B130774E-5D8E-492F-81E4-00872CD4AA5B}"/>
          </ac:graphicFrameMkLst>
        </pc:graphicFrameChg>
      </pc:sldChg>
      <pc:sldChg chg="ord">
        <pc:chgData name="David Dušánek" userId="99831d29-4f8e-49ee-bca2-04816b81f843" providerId="ADAL" clId="{B178E582-442D-4E50-B388-C56DF10AC414}" dt="2021-02-07T23:07:20.711" v="102"/>
        <pc:sldMkLst>
          <pc:docMk/>
          <pc:sldMk cId="3491966492" sldId="368"/>
        </pc:sldMkLst>
      </pc:sldChg>
      <pc:sldChg chg="modSp mod">
        <pc:chgData name="David Dušánek" userId="99831d29-4f8e-49ee-bca2-04816b81f843" providerId="ADAL" clId="{B178E582-442D-4E50-B388-C56DF10AC414}" dt="2021-02-07T23:09:05.875" v="119" actId="20577"/>
        <pc:sldMkLst>
          <pc:docMk/>
          <pc:sldMk cId="4125849537" sldId="375"/>
        </pc:sldMkLst>
        <pc:spChg chg="mod">
          <ac:chgData name="David Dušánek" userId="99831d29-4f8e-49ee-bca2-04816b81f843" providerId="ADAL" clId="{B178E582-442D-4E50-B388-C56DF10AC414}" dt="2021-02-07T23:09:05.875" v="119" actId="20577"/>
          <ac:spMkLst>
            <pc:docMk/>
            <pc:sldMk cId="4125849537" sldId="375"/>
            <ac:spMk id="2" creationId="{00EDC0D9-7669-42E5-8583-530FA2B412D4}"/>
          </ac:spMkLst>
        </pc:spChg>
      </pc:sldChg>
      <pc:sldChg chg="addSp modSp add mod delCm">
        <pc:chgData name="David Dušánek" userId="99831d29-4f8e-49ee-bca2-04816b81f843" providerId="ADAL" clId="{B178E582-442D-4E50-B388-C56DF10AC414}" dt="2021-02-07T23:30:58.062" v="428" actId="1076"/>
        <pc:sldMkLst>
          <pc:docMk/>
          <pc:sldMk cId="1039151272" sldId="384"/>
        </pc:sldMkLst>
        <pc:spChg chg="mod">
          <ac:chgData name="David Dušánek" userId="99831d29-4f8e-49ee-bca2-04816b81f843" providerId="ADAL" clId="{B178E582-442D-4E50-B388-C56DF10AC414}" dt="2021-02-07T23:27:16.260" v="398" actId="5793"/>
          <ac:spMkLst>
            <pc:docMk/>
            <pc:sldMk cId="1039151272" sldId="384"/>
            <ac:spMk id="4" creationId="{CF93AA22-B98F-4C44-A474-3CF68BE89660}"/>
          </ac:spMkLst>
        </pc:spChg>
        <pc:graphicFrameChg chg="add mod modGraphic">
          <ac:chgData name="David Dušánek" userId="99831d29-4f8e-49ee-bca2-04816b81f843" providerId="ADAL" clId="{B178E582-442D-4E50-B388-C56DF10AC414}" dt="2021-02-07T23:30:58.062" v="428" actId="1076"/>
          <ac:graphicFrameMkLst>
            <pc:docMk/>
            <pc:sldMk cId="1039151272" sldId="384"/>
            <ac:graphicFrameMk id="3" creationId="{E1A8BF11-1746-4CB0-9544-0B64C45E4842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09226C-B294-4FC6-BD0F-342A56D9D7C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B50EBAB-159F-4344-B183-53307E1F3951}">
      <dgm:prSet phldrT="[Text]" custT="1"/>
      <dgm:spPr/>
      <dgm:t>
        <a:bodyPr/>
        <a:lstStyle/>
        <a:p>
          <a:r>
            <a:rPr lang="cs-CZ" sz="2000"/>
            <a:t>Identifikovat a zaznamenat nové sektorové trendy </a:t>
          </a:r>
        </a:p>
      </dgm:t>
    </dgm:pt>
    <dgm:pt modelId="{00601D93-E284-4D71-85B4-D4F1DFB7FC45}" type="parTrans" cxnId="{3B2ABC70-A9DE-4152-B3E1-0987A45B796E}">
      <dgm:prSet/>
      <dgm:spPr/>
      <dgm:t>
        <a:bodyPr/>
        <a:lstStyle/>
        <a:p>
          <a:endParaRPr lang="cs-CZ"/>
        </a:p>
      </dgm:t>
    </dgm:pt>
    <dgm:pt modelId="{47D66386-76B3-44C7-B6E5-5CE3367D1B95}" type="sibTrans" cxnId="{3B2ABC70-A9DE-4152-B3E1-0987A45B796E}">
      <dgm:prSet/>
      <dgm:spPr/>
      <dgm:t>
        <a:bodyPr/>
        <a:lstStyle/>
        <a:p>
          <a:endParaRPr lang="cs-CZ"/>
        </a:p>
      </dgm:t>
    </dgm:pt>
    <dgm:pt modelId="{D0CA88AC-9AF9-4F38-A27E-F1DEBB96A774}">
      <dgm:prSet phldrT="[Text]" custT="1"/>
      <dgm:spPr/>
      <dgm:t>
        <a:bodyPr/>
        <a:lstStyle/>
        <a:p>
          <a:r>
            <a:rPr lang="cs-CZ" sz="2800" b="1"/>
            <a:t>New </a:t>
          </a:r>
          <a:r>
            <a:rPr lang="cs-CZ" sz="2800" b="1" err="1"/>
            <a:t>Skills</a:t>
          </a:r>
          <a:r>
            <a:rPr lang="cs-CZ" sz="2800" b="1"/>
            <a:t> Monitor</a:t>
          </a:r>
        </a:p>
      </dgm:t>
    </dgm:pt>
    <dgm:pt modelId="{C1EF3D04-DE75-404E-AEAD-EBBF98C7490A}" type="parTrans" cxnId="{5C25AC18-2B8A-48CA-8AA9-F3CD0FCC9307}">
      <dgm:prSet/>
      <dgm:spPr/>
      <dgm:t>
        <a:bodyPr/>
        <a:lstStyle/>
        <a:p>
          <a:endParaRPr lang="cs-CZ"/>
        </a:p>
      </dgm:t>
    </dgm:pt>
    <dgm:pt modelId="{620FD75D-89C5-4502-AC36-80FA9E83372F}" type="sibTrans" cxnId="{5C25AC18-2B8A-48CA-8AA9-F3CD0FCC9307}">
      <dgm:prSet/>
      <dgm:spPr/>
      <dgm:t>
        <a:bodyPr/>
        <a:lstStyle/>
        <a:p>
          <a:endParaRPr lang="cs-CZ"/>
        </a:p>
      </dgm:t>
    </dgm:pt>
    <dgm:pt modelId="{A945FDB3-E2C1-405B-A3B5-6C09499FAF97}">
      <dgm:prSet phldrT="[Text]" custT="1"/>
      <dgm:spPr/>
      <dgm:t>
        <a:bodyPr/>
        <a:lstStyle/>
        <a:p>
          <a:r>
            <a:rPr lang="cs-CZ" sz="1600"/>
            <a:t>Modernizace CDK</a:t>
          </a:r>
        </a:p>
        <a:p>
          <a:r>
            <a:rPr lang="cs-CZ" sz="1600"/>
            <a:t>Podněty pro NSP, NSK (revize, doplnění)</a:t>
          </a:r>
        </a:p>
        <a:p>
          <a:r>
            <a:rPr lang="cs-CZ" sz="1600"/>
            <a:t>Podněty pro RVP, terciární vzdělávání</a:t>
          </a:r>
        </a:p>
      </dgm:t>
    </dgm:pt>
    <dgm:pt modelId="{728924A8-5CE7-4ABD-B06D-CC3E42FDADA5}" type="parTrans" cxnId="{334FD3FA-301E-4418-885C-8D2D26CAE947}">
      <dgm:prSet/>
      <dgm:spPr/>
      <dgm:t>
        <a:bodyPr/>
        <a:lstStyle/>
        <a:p>
          <a:endParaRPr lang="cs-CZ"/>
        </a:p>
      </dgm:t>
    </dgm:pt>
    <dgm:pt modelId="{1E722BFC-7CC8-4453-B839-06A8699EF5C0}" type="sibTrans" cxnId="{334FD3FA-301E-4418-885C-8D2D26CAE947}">
      <dgm:prSet/>
      <dgm:spPr/>
      <dgm:t>
        <a:bodyPr/>
        <a:lstStyle/>
        <a:p>
          <a:endParaRPr lang="cs-CZ"/>
        </a:p>
      </dgm:t>
    </dgm:pt>
    <dgm:pt modelId="{279D2466-2D56-413D-B7E0-CD131367A905}" type="pres">
      <dgm:prSet presAssocID="{8D09226C-B294-4FC6-BD0F-342A56D9D7C6}" presName="CompostProcess" presStyleCnt="0">
        <dgm:presLayoutVars>
          <dgm:dir/>
          <dgm:resizeHandles val="exact"/>
        </dgm:presLayoutVars>
      </dgm:prSet>
      <dgm:spPr/>
    </dgm:pt>
    <dgm:pt modelId="{5B5B873B-4D2C-40E0-A8C1-E1017E9C597A}" type="pres">
      <dgm:prSet presAssocID="{8D09226C-B294-4FC6-BD0F-342A56D9D7C6}" presName="arrow" presStyleLbl="bgShp" presStyleIdx="0" presStyleCnt="1"/>
      <dgm:spPr/>
    </dgm:pt>
    <dgm:pt modelId="{6ADEDA51-5C2D-4D9E-AFBE-049AAE64F6C5}" type="pres">
      <dgm:prSet presAssocID="{8D09226C-B294-4FC6-BD0F-342A56D9D7C6}" presName="linearProcess" presStyleCnt="0"/>
      <dgm:spPr/>
    </dgm:pt>
    <dgm:pt modelId="{E0868E22-4024-4A64-AE30-3879B82B69B4}" type="pres">
      <dgm:prSet presAssocID="{DB50EBAB-159F-4344-B183-53307E1F3951}" presName="textNode" presStyleLbl="node1" presStyleIdx="0" presStyleCnt="3" custLinFactNeighborX="6587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E63D0E6-9E29-426F-BA50-08351367490F}" type="pres">
      <dgm:prSet presAssocID="{47D66386-76B3-44C7-B6E5-5CE3367D1B95}" presName="sibTrans" presStyleCnt="0"/>
      <dgm:spPr/>
    </dgm:pt>
    <dgm:pt modelId="{445D7C13-8247-4340-ADDA-3FC5D44B6DE7}" type="pres">
      <dgm:prSet presAssocID="{D0CA88AC-9AF9-4F38-A27E-F1DEBB96A774}" presName="textNode" presStyleLbl="node1" presStyleIdx="1" presStyleCnt="3" custLinFactNeighborX="915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AF5B64D-46A5-423C-A5EE-A62E6253B015}" type="pres">
      <dgm:prSet presAssocID="{620FD75D-89C5-4502-AC36-80FA9E83372F}" presName="sibTrans" presStyleCnt="0"/>
      <dgm:spPr/>
    </dgm:pt>
    <dgm:pt modelId="{DB15055F-5E02-4E34-AD91-26CC9BAE9F1A}" type="pres">
      <dgm:prSet presAssocID="{A945FDB3-E2C1-405B-A3B5-6C09499FAF97}" presName="textNode" presStyleLbl="node1" presStyleIdx="2" presStyleCnt="3" custScaleX="106117" custLinFactNeighborX="-5489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90E719A-83B3-4A82-BFE5-FEF64C78A762}" type="presOf" srcId="{8D09226C-B294-4FC6-BD0F-342A56D9D7C6}" destId="{279D2466-2D56-413D-B7E0-CD131367A905}" srcOrd="0" destOrd="0" presId="urn:microsoft.com/office/officeart/2005/8/layout/hProcess9"/>
    <dgm:cxn modelId="{21B0E342-B3FD-4D5B-A7C7-C332747AD029}" type="presOf" srcId="{D0CA88AC-9AF9-4F38-A27E-F1DEBB96A774}" destId="{445D7C13-8247-4340-ADDA-3FC5D44B6DE7}" srcOrd="0" destOrd="0" presId="urn:microsoft.com/office/officeart/2005/8/layout/hProcess9"/>
    <dgm:cxn modelId="{39DA1670-93C8-4055-B4DB-5DDDA10EB37D}" type="presOf" srcId="{A945FDB3-E2C1-405B-A3B5-6C09499FAF97}" destId="{DB15055F-5E02-4E34-AD91-26CC9BAE9F1A}" srcOrd="0" destOrd="0" presId="urn:microsoft.com/office/officeart/2005/8/layout/hProcess9"/>
    <dgm:cxn modelId="{377F6B2D-EA36-4B3B-9558-9DC204E54B16}" type="presOf" srcId="{DB50EBAB-159F-4344-B183-53307E1F3951}" destId="{E0868E22-4024-4A64-AE30-3879B82B69B4}" srcOrd="0" destOrd="0" presId="urn:microsoft.com/office/officeart/2005/8/layout/hProcess9"/>
    <dgm:cxn modelId="{3B2ABC70-A9DE-4152-B3E1-0987A45B796E}" srcId="{8D09226C-B294-4FC6-BD0F-342A56D9D7C6}" destId="{DB50EBAB-159F-4344-B183-53307E1F3951}" srcOrd="0" destOrd="0" parTransId="{00601D93-E284-4D71-85B4-D4F1DFB7FC45}" sibTransId="{47D66386-76B3-44C7-B6E5-5CE3367D1B95}"/>
    <dgm:cxn modelId="{334FD3FA-301E-4418-885C-8D2D26CAE947}" srcId="{8D09226C-B294-4FC6-BD0F-342A56D9D7C6}" destId="{A945FDB3-E2C1-405B-A3B5-6C09499FAF97}" srcOrd="2" destOrd="0" parTransId="{728924A8-5CE7-4ABD-B06D-CC3E42FDADA5}" sibTransId="{1E722BFC-7CC8-4453-B839-06A8699EF5C0}"/>
    <dgm:cxn modelId="{5C25AC18-2B8A-48CA-8AA9-F3CD0FCC9307}" srcId="{8D09226C-B294-4FC6-BD0F-342A56D9D7C6}" destId="{D0CA88AC-9AF9-4F38-A27E-F1DEBB96A774}" srcOrd="1" destOrd="0" parTransId="{C1EF3D04-DE75-404E-AEAD-EBBF98C7490A}" sibTransId="{620FD75D-89C5-4502-AC36-80FA9E83372F}"/>
    <dgm:cxn modelId="{EF51BA84-A66B-4DD3-A657-5DB54C2FF3AE}" type="presParOf" srcId="{279D2466-2D56-413D-B7E0-CD131367A905}" destId="{5B5B873B-4D2C-40E0-A8C1-E1017E9C597A}" srcOrd="0" destOrd="0" presId="urn:microsoft.com/office/officeart/2005/8/layout/hProcess9"/>
    <dgm:cxn modelId="{4BC13882-2687-433E-ABAF-45D7AB206703}" type="presParOf" srcId="{279D2466-2D56-413D-B7E0-CD131367A905}" destId="{6ADEDA51-5C2D-4D9E-AFBE-049AAE64F6C5}" srcOrd="1" destOrd="0" presId="urn:microsoft.com/office/officeart/2005/8/layout/hProcess9"/>
    <dgm:cxn modelId="{6536B19F-8DD1-4EC5-9DCC-89C77607EE9C}" type="presParOf" srcId="{6ADEDA51-5C2D-4D9E-AFBE-049AAE64F6C5}" destId="{E0868E22-4024-4A64-AE30-3879B82B69B4}" srcOrd="0" destOrd="0" presId="urn:microsoft.com/office/officeart/2005/8/layout/hProcess9"/>
    <dgm:cxn modelId="{FB09E5BE-2044-4067-8215-1C59180A1981}" type="presParOf" srcId="{6ADEDA51-5C2D-4D9E-AFBE-049AAE64F6C5}" destId="{3E63D0E6-9E29-426F-BA50-08351367490F}" srcOrd="1" destOrd="0" presId="urn:microsoft.com/office/officeart/2005/8/layout/hProcess9"/>
    <dgm:cxn modelId="{EF43AC40-836E-4206-BD8C-4C1558301693}" type="presParOf" srcId="{6ADEDA51-5C2D-4D9E-AFBE-049AAE64F6C5}" destId="{445D7C13-8247-4340-ADDA-3FC5D44B6DE7}" srcOrd="2" destOrd="0" presId="urn:microsoft.com/office/officeart/2005/8/layout/hProcess9"/>
    <dgm:cxn modelId="{51E9F1FB-73A7-4F38-99FD-9CCFDCF0237C}" type="presParOf" srcId="{6ADEDA51-5C2D-4D9E-AFBE-049AAE64F6C5}" destId="{0AF5B64D-46A5-423C-A5EE-A62E6253B015}" srcOrd="3" destOrd="0" presId="urn:microsoft.com/office/officeart/2005/8/layout/hProcess9"/>
    <dgm:cxn modelId="{9641DC03-09B0-4E31-82E1-6C6A5501356F}" type="presParOf" srcId="{6ADEDA51-5C2D-4D9E-AFBE-049AAE64F6C5}" destId="{DB15055F-5E02-4E34-AD91-26CC9BAE9F1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09226C-B294-4FC6-BD0F-342A56D9D7C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B50EBAB-159F-4344-B183-53307E1F3951}">
      <dgm:prSet phldrT="[Text]" custT="1"/>
      <dgm:spPr/>
      <dgm:t>
        <a:bodyPr/>
        <a:lstStyle/>
        <a:p>
          <a:r>
            <a:rPr lang="cs-CZ" sz="2000"/>
            <a:t>Popsat kompetence související s novými trendy</a:t>
          </a:r>
        </a:p>
      </dgm:t>
    </dgm:pt>
    <dgm:pt modelId="{00601D93-E284-4D71-85B4-D4F1DFB7FC45}" type="parTrans" cxnId="{3B2ABC70-A9DE-4152-B3E1-0987A45B796E}">
      <dgm:prSet/>
      <dgm:spPr/>
      <dgm:t>
        <a:bodyPr/>
        <a:lstStyle/>
        <a:p>
          <a:endParaRPr lang="cs-CZ"/>
        </a:p>
      </dgm:t>
    </dgm:pt>
    <dgm:pt modelId="{47D66386-76B3-44C7-B6E5-5CE3367D1B95}" type="sibTrans" cxnId="{3B2ABC70-A9DE-4152-B3E1-0987A45B796E}">
      <dgm:prSet/>
      <dgm:spPr/>
      <dgm:t>
        <a:bodyPr/>
        <a:lstStyle/>
        <a:p>
          <a:endParaRPr lang="cs-CZ"/>
        </a:p>
      </dgm:t>
    </dgm:pt>
    <dgm:pt modelId="{D0CA88AC-9AF9-4F38-A27E-F1DEBB96A774}">
      <dgm:prSet phldrT="[Text]" custT="1"/>
      <dgm:spPr/>
      <dgm:t>
        <a:bodyPr/>
        <a:lstStyle/>
        <a:p>
          <a:r>
            <a:rPr lang="cs-CZ" sz="2800" b="1"/>
            <a:t>Karta kompetencí</a:t>
          </a:r>
        </a:p>
      </dgm:t>
    </dgm:pt>
    <dgm:pt modelId="{C1EF3D04-DE75-404E-AEAD-EBBF98C7490A}" type="parTrans" cxnId="{5C25AC18-2B8A-48CA-8AA9-F3CD0FCC9307}">
      <dgm:prSet/>
      <dgm:spPr/>
      <dgm:t>
        <a:bodyPr/>
        <a:lstStyle/>
        <a:p>
          <a:endParaRPr lang="cs-CZ"/>
        </a:p>
      </dgm:t>
    </dgm:pt>
    <dgm:pt modelId="{620FD75D-89C5-4502-AC36-80FA9E83372F}" type="sibTrans" cxnId="{5C25AC18-2B8A-48CA-8AA9-F3CD0FCC9307}">
      <dgm:prSet/>
      <dgm:spPr/>
      <dgm:t>
        <a:bodyPr/>
        <a:lstStyle/>
        <a:p>
          <a:endParaRPr lang="cs-CZ"/>
        </a:p>
      </dgm:t>
    </dgm:pt>
    <dgm:pt modelId="{A945FDB3-E2C1-405B-A3B5-6C09499FAF97}">
      <dgm:prSet phldrT="[Text]" custT="1"/>
      <dgm:spPr/>
      <dgm:t>
        <a:bodyPr/>
        <a:lstStyle/>
        <a:p>
          <a:r>
            <a:rPr lang="cs-CZ" sz="1600"/>
            <a:t>Doplnění kompetenčních pyramid</a:t>
          </a:r>
        </a:p>
        <a:p>
          <a:r>
            <a:rPr lang="cs-CZ" sz="1600"/>
            <a:t>Modernizace CDK, NSP, NSK</a:t>
          </a:r>
        </a:p>
        <a:p>
          <a:r>
            <a:rPr lang="cs-CZ" sz="1600"/>
            <a:t>Podněty pro RVP, terciární vzdělávání</a:t>
          </a:r>
        </a:p>
      </dgm:t>
    </dgm:pt>
    <dgm:pt modelId="{728924A8-5CE7-4ABD-B06D-CC3E42FDADA5}" type="parTrans" cxnId="{334FD3FA-301E-4418-885C-8D2D26CAE947}">
      <dgm:prSet/>
      <dgm:spPr/>
      <dgm:t>
        <a:bodyPr/>
        <a:lstStyle/>
        <a:p>
          <a:endParaRPr lang="cs-CZ"/>
        </a:p>
      </dgm:t>
    </dgm:pt>
    <dgm:pt modelId="{1E722BFC-7CC8-4453-B839-06A8699EF5C0}" type="sibTrans" cxnId="{334FD3FA-301E-4418-885C-8D2D26CAE947}">
      <dgm:prSet/>
      <dgm:spPr/>
      <dgm:t>
        <a:bodyPr/>
        <a:lstStyle/>
        <a:p>
          <a:endParaRPr lang="cs-CZ"/>
        </a:p>
      </dgm:t>
    </dgm:pt>
    <dgm:pt modelId="{279D2466-2D56-413D-B7E0-CD131367A905}" type="pres">
      <dgm:prSet presAssocID="{8D09226C-B294-4FC6-BD0F-342A56D9D7C6}" presName="CompostProcess" presStyleCnt="0">
        <dgm:presLayoutVars>
          <dgm:dir/>
          <dgm:resizeHandles val="exact"/>
        </dgm:presLayoutVars>
      </dgm:prSet>
      <dgm:spPr/>
    </dgm:pt>
    <dgm:pt modelId="{5B5B873B-4D2C-40E0-A8C1-E1017E9C597A}" type="pres">
      <dgm:prSet presAssocID="{8D09226C-B294-4FC6-BD0F-342A56D9D7C6}" presName="arrow" presStyleLbl="bgShp" presStyleIdx="0" presStyleCnt="1"/>
      <dgm:spPr/>
    </dgm:pt>
    <dgm:pt modelId="{6ADEDA51-5C2D-4D9E-AFBE-049AAE64F6C5}" type="pres">
      <dgm:prSet presAssocID="{8D09226C-B294-4FC6-BD0F-342A56D9D7C6}" presName="linearProcess" presStyleCnt="0"/>
      <dgm:spPr/>
    </dgm:pt>
    <dgm:pt modelId="{E0868E22-4024-4A64-AE30-3879B82B69B4}" type="pres">
      <dgm:prSet presAssocID="{DB50EBAB-159F-4344-B183-53307E1F3951}" presName="textNode" presStyleLbl="node1" presStyleIdx="0" presStyleCnt="3" custLinFactNeighborX="6739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E63D0E6-9E29-426F-BA50-08351367490F}" type="pres">
      <dgm:prSet presAssocID="{47D66386-76B3-44C7-B6E5-5CE3367D1B95}" presName="sibTrans" presStyleCnt="0"/>
      <dgm:spPr/>
    </dgm:pt>
    <dgm:pt modelId="{445D7C13-8247-4340-ADDA-3FC5D44B6DE7}" type="pres">
      <dgm:prSet presAssocID="{D0CA88AC-9AF9-4F38-A27E-F1DEBB96A77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AF5B64D-46A5-423C-A5EE-A62E6253B015}" type="pres">
      <dgm:prSet presAssocID="{620FD75D-89C5-4502-AC36-80FA9E83372F}" presName="sibTrans" presStyleCnt="0"/>
      <dgm:spPr/>
    </dgm:pt>
    <dgm:pt modelId="{DB15055F-5E02-4E34-AD91-26CC9BAE9F1A}" type="pres">
      <dgm:prSet presAssocID="{A945FDB3-E2C1-405B-A3B5-6C09499FAF97}" presName="textNode" presStyleLbl="node1" presStyleIdx="2" presStyleCnt="3" custLinFactNeighborX="-67394" custLinFactNeighborY="181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90E719A-83B3-4A82-BFE5-FEF64C78A762}" type="presOf" srcId="{8D09226C-B294-4FC6-BD0F-342A56D9D7C6}" destId="{279D2466-2D56-413D-B7E0-CD131367A905}" srcOrd="0" destOrd="0" presId="urn:microsoft.com/office/officeart/2005/8/layout/hProcess9"/>
    <dgm:cxn modelId="{21B0E342-B3FD-4D5B-A7C7-C332747AD029}" type="presOf" srcId="{D0CA88AC-9AF9-4F38-A27E-F1DEBB96A774}" destId="{445D7C13-8247-4340-ADDA-3FC5D44B6DE7}" srcOrd="0" destOrd="0" presId="urn:microsoft.com/office/officeart/2005/8/layout/hProcess9"/>
    <dgm:cxn modelId="{39DA1670-93C8-4055-B4DB-5DDDA10EB37D}" type="presOf" srcId="{A945FDB3-E2C1-405B-A3B5-6C09499FAF97}" destId="{DB15055F-5E02-4E34-AD91-26CC9BAE9F1A}" srcOrd="0" destOrd="0" presId="urn:microsoft.com/office/officeart/2005/8/layout/hProcess9"/>
    <dgm:cxn modelId="{377F6B2D-EA36-4B3B-9558-9DC204E54B16}" type="presOf" srcId="{DB50EBAB-159F-4344-B183-53307E1F3951}" destId="{E0868E22-4024-4A64-AE30-3879B82B69B4}" srcOrd="0" destOrd="0" presId="urn:microsoft.com/office/officeart/2005/8/layout/hProcess9"/>
    <dgm:cxn modelId="{3B2ABC70-A9DE-4152-B3E1-0987A45B796E}" srcId="{8D09226C-B294-4FC6-BD0F-342A56D9D7C6}" destId="{DB50EBAB-159F-4344-B183-53307E1F3951}" srcOrd="0" destOrd="0" parTransId="{00601D93-E284-4D71-85B4-D4F1DFB7FC45}" sibTransId="{47D66386-76B3-44C7-B6E5-5CE3367D1B95}"/>
    <dgm:cxn modelId="{334FD3FA-301E-4418-885C-8D2D26CAE947}" srcId="{8D09226C-B294-4FC6-BD0F-342A56D9D7C6}" destId="{A945FDB3-E2C1-405B-A3B5-6C09499FAF97}" srcOrd="2" destOrd="0" parTransId="{728924A8-5CE7-4ABD-B06D-CC3E42FDADA5}" sibTransId="{1E722BFC-7CC8-4453-B839-06A8699EF5C0}"/>
    <dgm:cxn modelId="{5C25AC18-2B8A-48CA-8AA9-F3CD0FCC9307}" srcId="{8D09226C-B294-4FC6-BD0F-342A56D9D7C6}" destId="{D0CA88AC-9AF9-4F38-A27E-F1DEBB96A774}" srcOrd="1" destOrd="0" parTransId="{C1EF3D04-DE75-404E-AEAD-EBBF98C7490A}" sibTransId="{620FD75D-89C5-4502-AC36-80FA9E83372F}"/>
    <dgm:cxn modelId="{EF51BA84-A66B-4DD3-A657-5DB54C2FF3AE}" type="presParOf" srcId="{279D2466-2D56-413D-B7E0-CD131367A905}" destId="{5B5B873B-4D2C-40E0-A8C1-E1017E9C597A}" srcOrd="0" destOrd="0" presId="urn:microsoft.com/office/officeart/2005/8/layout/hProcess9"/>
    <dgm:cxn modelId="{4BC13882-2687-433E-ABAF-45D7AB206703}" type="presParOf" srcId="{279D2466-2D56-413D-B7E0-CD131367A905}" destId="{6ADEDA51-5C2D-4D9E-AFBE-049AAE64F6C5}" srcOrd="1" destOrd="0" presId="urn:microsoft.com/office/officeart/2005/8/layout/hProcess9"/>
    <dgm:cxn modelId="{6536B19F-8DD1-4EC5-9DCC-89C77607EE9C}" type="presParOf" srcId="{6ADEDA51-5C2D-4D9E-AFBE-049AAE64F6C5}" destId="{E0868E22-4024-4A64-AE30-3879B82B69B4}" srcOrd="0" destOrd="0" presId="urn:microsoft.com/office/officeart/2005/8/layout/hProcess9"/>
    <dgm:cxn modelId="{FB09E5BE-2044-4067-8215-1C59180A1981}" type="presParOf" srcId="{6ADEDA51-5C2D-4D9E-AFBE-049AAE64F6C5}" destId="{3E63D0E6-9E29-426F-BA50-08351367490F}" srcOrd="1" destOrd="0" presId="urn:microsoft.com/office/officeart/2005/8/layout/hProcess9"/>
    <dgm:cxn modelId="{EF43AC40-836E-4206-BD8C-4C1558301693}" type="presParOf" srcId="{6ADEDA51-5C2D-4D9E-AFBE-049AAE64F6C5}" destId="{445D7C13-8247-4340-ADDA-3FC5D44B6DE7}" srcOrd="2" destOrd="0" presId="urn:microsoft.com/office/officeart/2005/8/layout/hProcess9"/>
    <dgm:cxn modelId="{51E9F1FB-73A7-4F38-99FD-9CCFDCF0237C}" type="presParOf" srcId="{6ADEDA51-5C2D-4D9E-AFBE-049AAE64F6C5}" destId="{0AF5B64D-46A5-423C-A5EE-A62E6253B015}" srcOrd="3" destOrd="0" presId="urn:microsoft.com/office/officeart/2005/8/layout/hProcess9"/>
    <dgm:cxn modelId="{9641DC03-09B0-4E31-82E1-6C6A5501356F}" type="presParOf" srcId="{6ADEDA51-5C2D-4D9E-AFBE-049AAE64F6C5}" destId="{DB15055F-5E02-4E34-AD91-26CC9BAE9F1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B8C149-87C0-40C4-8FC9-6195B844865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43F91BA-6CC2-4A8C-BDE7-44DF4EDAE0D1}">
      <dgm:prSet phldrT="[Text]" custT="1"/>
      <dgm:spPr/>
      <dgm:t>
        <a:bodyPr/>
        <a:lstStyle/>
        <a:p>
          <a:r>
            <a:rPr lang="cs-CZ" sz="3000" b="1">
              <a:latin typeface="Arial" panose="020B0604020202020204" pitchFamily="34" charset="0"/>
              <a:cs typeface="Arial" panose="020B0604020202020204" pitchFamily="34" charset="0"/>
            </a:rPr>
            <a:t>Nové kompetence</a:t>
          </a:r>
        </a:p>
      </dgm:t>
    </dgm:pt>
    <dgm:pt modelId="{219155D6-CE4C-4381-9B87-90566CE5CDEE}" type="parTrans" cxnId="{AAC14AC6-2CA8-451A-B7C9-9846479BC5CC}">
      <dgm:prSet/>
      <dgm:spPr/>
      <dgm:t>
        <a:bodyPr/>
        <a:lstStyle/>
        <a:p>
          <a:endParaRPr lang="cs-CZ"/>
        </a:p>
      </dgm:t>
    </dgm:pt>
    <dgm:pt modelId="{DB4ED469-87C2-47AF-9BA1-5A4B930F67DB}" type="sibTrans" cxnId="{AAC14AC6-2CA8-451A-B7C9-9846479BC5CC}">
      <dgm:prSet/>
      <dgm:spPr/>
      <dgm:t>
        <a:bodyPr/>
        <a:lstStyle/>
        <a:p>
          <a:endParaRPr lang="cs-CZ"/>
        </a:p>
      </dgm:t>
    </dgm:pt>
    <dgm:pt modelId="{FD517E15-2970-4538-BB85-02C9E43BABC0}">
      <dgm:prSet phldrT="[Text]"/>
      <dgm:spPr/>
      <dgm:t>
        <a:bodyPr/>
        <a:lstStyle/>
        <a:p>
          <a:pPr>
            <a:lnSpc>
              <a:spcPct val="120000"/>
            </a:lnSpc>
          </a:pPr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Profesní znalosti a dovednosti spojené s výrobními a ekonomickými trendy (technologiemi, procesy a materiály), které </a:t>
          </a:r>
          <a:r>
            <a:rPr lang="cs-CZ" b="1">
              <a:latin typeface="Arial" panose="020B0604020202020204" pitchFamily="34" charset="0"/>
              <a:cs typeface="Arial" panose="020B0604020202020204" pitchFamily="34" charset="0"/>
            </a:rPr>
            <a:t>aktuálně proměňují nebo v nedávné době proměnily </a:t>
          </a:r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příslušný segment nebo více segmentů ekonomiky a s ní spojený trh práce.</a:t>
          </a:r>
        </a:p>
      </dgm:t>
    </dgm:pt>
    <dgm:pt modelId="{4C4DEC45-9766-40F3-B7F1-12BABEA3E294}" type="parTrans" cxnId="{90BAF593-898D-4B81-B3DC-7C40C968A3E3}">
      <dgm:prSet/>
      <dgm:spPr/>
      <dgm:t>
        <a:bodyPr/>
        <a:lstStyle/>
        <a:p>
          <a:endParaRPr lang="cs-CZ"/>
        </a:p>
      </dgm:t>
    </dgm:pt>
    <dgm:pt modelId="{28F615F2-15D8-49D6-A0A7-79390F0E8D45}" type="sibTrans" cxnId="{90BAF593-898D-4B81-B3DC-7C40C968A3E3}">
      <dgm:prSet/>
      <dgm:spPr/>
      <dgm:t>
        <a:bodyPr/>
        <a:lstStyle/>
        <a:p>
          <a:endParaRPr lang="cs-CZ"/>
        </a:p>
      </dgm:t>
    </dgm:pt>
    <dgm:pt modelId="{E27F4384-7A10-43EF-9619-5AF6AFBF18BC}">
      <dgm:prSet phldrT="[Text]"/>
      <dgm:spPr/>
      <dgm:t>
        <a:bodyPr/>
        <a:lstStyle/>
        <a:p>
          <a:pPr>
            <a:lnSpc>
              <a:spcPct val="120000"/>
            </a:lnSpc>
          </a:pPr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Na pracovním trhu </a:t>
          </a:r>
          <a:r>
            <a:rPr lang="cs-CZ" b="1">
              <a:latin typeface="Arial" panose="020B0604020202020204" pitchFamily="34" charset="0"/>
              <a:cs typeface="Arial" panose="020B0604020202020204" pitchFamily="34" charset="0"/>
            </a:rPr>
            <a:t>se v současnosti využívají </a:t>
          </a:r>
          <a:r>
            <a:rPr lang="cs-CZ">
              <a:latin typeface="Arial" panose="020B0604020202020204" pitchFamily="34" charset="0"/>
              <a:cs typeface="Arial" panose="020B0604020202020204" pitchFamily="34" charset="0"/>
              <a:sym typeface="Wingdings"/>
            </a:rPr>
            <a:t></a:t>
          </a:r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 projevují se v pracovní náplni konkrétních pracovních míst, zaměstnavatelé je vyžadují a objevují se v inzerci nabídek práce.</a:t>
          </a:r>
        </a:p>
      </dgm:t>
    </dgm:pt>
    <dgm:pt modelId="{B15A70E9-E89A-4549-A123-1F5DF84C59A9}" type="parTrans" cxnId="{F75254E9-6199-4375-93C9-72E5222158D0}">
      <dgm:prSet/>
      <dgm:spPr/>
      <dgm:t>
        <a:bodyPr/>
        <a:lstStyle/>
        <a:p>
          <a:endParaRPr lang="cs-CZ"/>
        </a:p>
      </dgm:t>
    </dgm:pt>
    <dgm:pt modelId="{B8586B72-CEF3-422E-9E5C-77E76A26CFCD}" type="sibTrans" cxnId="{F75254E9-6199-4375-93C9-72E5222158D0}">
      <dgm:prSet/>
      <dgm:spPr/>
      <dgm:t>
        <a:bodyPr/>
        <a:lstStyle/>
        <a:p>
          <a:endParaRPr lang="cs-CZ"/>
        </a:p>
      </dgm:t>
    </dgm:pt>
    <dgm:pt modelId="{C1F3859D-3BD6-4A6F-938C-5F72C2F7F15A}">
      <dgm:prSet phldrT="[Text]"/>
      <dgm:spPr/>
      <dgm:t>
        <a:bodyPr/>
        <a:lstStyle/>
        <a:p>
          <a:pPr>
            <a:lnSpc>
              <a:spcPct val="120000"/>
            </a:lnSpc>
          </a:pPr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Tyto aktuální změny jsou již v ekonomice a s ní spojeném trhu práce natolik pevně „usazeny“, že je </a:t>
          </a:r>
          <a:r>
            <a:rPr lang="cs-CZ" b="1">
              <a:latin typeface="Arial" panose="020B0604020202020204" pitchFamily="34" charset="0"/>
              <a:cs typeface="Arial" panose="020B0604020202020204" pitchFamily="34" charset="0"/>
            </a:rPr>
            <a:t>lze konkretizovat do podoby konkrétních znalostí, dovedností </a:t>
          </a:r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a s nimi spojených </a:t>
          </a:r>
          <a:r>
            <a:rPr lang="cs-CZ" b="1">
              <a:latin typeface="Arial" panose="020B0604020202020204" pitchFamily="34" charset="0"/>
              <a:cs typeface="Arial" panose="020B0604020202020204" pitchFamily="34" charset="0"/>
            </a:rPr>
            <a:t>pracovních pozic</a:t>
          </a:r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, jež je využívají.</a:t>
          </a:r>
        </a:p>
      </dgm:t>
    </dgm:pt>
    <dgm:pt modelId="{4E6FF6E0-A018-436E-8EAB-CD49F409CDA8}" type="parTrans" cxnId="{B170DD1F-BE54-4B8D-8DFF-8B8DBE296374}">
      <dgm:prSet/>
      <dgm:spPr/>
      <dgm:t>
        <a:bodyPr/>
        <a:lstStyle/>
        <a:p>
          <a:endParaRPr lang="cs-CZ"/>
        </a:p>
      </dgm:t>
    </dgm:pt>
    <dgm:pt modelId="{3C6A038C-2786-4505-A40C-7E7F16745689}" type="sibTrans" cxnId="{B170DD1F-BE54-4B8D-8DFF-8B8DBE296374}">
      <dgm:prSet/>
      <dgm:spPr/>
      <dgm:t>
        <a:bodyPr/>
        <a:lstStyle/>
        <a:p>
          <a:endParaRPr lang="cs-CZ"/>
        </a:p>
      </dgm:t>
    </dgm:pt>
    <dgm:pt modelId="{0D580820-C90B-42DD-80D0-DF308FC7D0A8}" type="pres">
      <dgm:prSet presAssocID="{CAB8C149-87C0-40C4-8FC9-6195B84486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CAD7FF12-B1AE-4A34-813A-B851A7BAAB2A}" type="pres">
      <dgm:prSet presAssocID="{C43F91BA-6CC2-4A8C-BDE7-44DF4EDAE0D1}" presName="composite" presStyleCnt="0"/>
      <dgm:spPr/>
    </dgm:pt>
    <dgm:pt modelId="{784480FB-09AF-42D6-BEB5-CC2F6E074EDC}" type="pres">
      <dgm:prSet presAssocID="{C43F91BA-6CC2-4A8C-BDE7-44DF4EDAE0D1}" presName="parTx" presStyleLbl="alignNode1" presStyleIdx="0" presStyleCnt="1" custLinFactNeighborX="649" custLinFactNeighborY="-150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68073C8-D0E9-48C5-8520-1D6D3AFD1F80}" type="pres">
      <dgm:prSet presAssocID="{C43F91BA-6CC2-4A8C-BDE7-44DF4EDAE0D1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3B16C38-6C20-41F8-AFF7-E13716547F73}" type="presOf" srcId="{E27F4384-7A10-43EF-9619-5AF6AFBF18BC}" destId="{F68073C8-D0E9-48C5-8520-1D6D3AFD1F80}" srcOrd="0" destOrd="1" presId="urn:microsoft.com/office/officeart/2005/8/layout/hList1"/>
    <dgm:cxn modelId="{A0F2A204-FFDC-4F6A-B31F-CE444122A86A}" type="presOf" srcId="{C1F3859D-3BD6-4A6F-938C-5F72C2F7F15A}" destId="{F68073C8-D0E9-48C5-8520-1D6D3AFD1F80}" srcOrd="0" destOrd="2" presId="urn:microsoft.com/office/officeart/2005/8/layout/hList1"/>
    <dgm:cxn modelId="{90BAF593-898D-4B81-B3DC-7C40C968A3E3}" srcId="{C43F91BA-6CC2-4A8C-BDE7-44DF4EDAE0D1}" destId="{FD517E15-2970-4538-BB85-02C9E43BABC0}" srcOrd="0" destOrd="0" parTransId="{4C4DEC45-9766-40F3-B7F1-12BABEA3E294}" sibTransId="{28F615F2-15D8-49D6-A0A7-79390F0E8D45}"/>
    <dgm:cxn modelId="{FD4B53FD-83FF-4117-B718-9B912064A08E}" type="presOf" srcId="{CAB8C149-87C0-40C4-8FC9-6195B8448659}" destId="{0D580820-C90B-42DD-80D0-DF308FC7D0A8}" srcOrd="0" destOrd="0" presId="urn:microsoft.com/office/officeart/2005/8/layout/hList1"/>
    <dgm:cxn modelId="{B170DD1F-BE54-4B8D-8DFF-8B8DBE296374}" srcId="{C43F91BA-6CC2-4A8C-BDE7-44DF4EDAE0D1}" destId="{C1F3859D-3BD6-4A6F-938C-5F72C2F7F15A}" srcOrd="2" destOrd="0" parTransId="{4E6FF6E0-A018-436E-8EAB-CD49F409CDA8}" sibTransId="{3C6A038C-2786-4505-A40C-7E7F16745689}"/>
    <dgm:cxn modelId="{F75254E9-6199-4375-93C9-72E5222158D0}" srcId="{C43F91BA-6CC2-4A8C-BDE7-44DF4EDAE0D1}" destId="{E27F4384-7A10-43EF-9619-5AF6AFBF18BC}" srcOrd="1" destOrd="0" parTransId="{B15A70E9-E89A-4549-A123-1F5DF84C59A9}" sibTransId="{B8586B72-CEF3-422E-9E5C-77E76A26CFCD}"/>
    <dgm:cxn modelId="{8711B67C-1105-47E7-96A5-EE8648534A2E}" type="presOf" srcId="{FD517E15-2970-4538-BB85-02C9E43BABC0}" destId="{F68073C8-D0E9-48C5-8520-1D6D3AFD1F80}" srcOrd="0" destOrd="0" presId="urn:microsoft.com/office/officeart/2005/8/layout/hList1"/>
    <dgm:cxn modelId="{AAC14AC6-2CA8-451A-B7C9-9846479BC5CC}" srcId="{CAB8C149-87C0-40C4-8FC9-6195B8448659}" destId="{C43F91BA-6CC2-4A8C-BDE7-44DF4EDAE0D1}" srcOrd="0" destOrd="0" parTransId="{219155D6-CE4C-4381-9B87-90566CE5CDEE}" sibTransId="{DB4ED469-87C2-47AF-9BA1-5A4B930F67DB}"/>
    <dgm:cxn modelId="{ADD72254-1814-4236-AFCD-6B15245CBC59}" type="presOf" srcId="{C43F91BA-6CC2-4A8C-BDE7-44DF4EDAE0D1}" destId="{784480FB-09AF-42D6-BEB5-CC2F6E074EDC}" srcOrd="0" destOrd="0" presId="urn:microsoft.com/office/officeart/2005/8/layout/hList1"/>
    <dgm:cxn modelId="{0968775F-3290-43E9-BE68-23DD07A5D9D8}" type="presParOf" srcId="{0D580820-C90B-42DD-80D0-DF308FC7D0A8}" destId="{CAD7FF12-B1AE-4A34-813A-B851A7BAAB2A}" srcOrd="0" destOrd="0" presId="urn:microsoft.com/office/officeart/2005/8/layout/hList1"/>
    <dgm:cxn modelId="{D5115477-35E6-4F13-9343-7EC406C90767}" type="presParOf" srcId="{CAD7FF12-B1AE-4A34-813A-B851A7BAAB2A}" destId="{784480FB-09AF-42D6-BEB5-CC2F6E074EDC}" srcOrd="0" destOrd="0" presId="urn:microsoft.com/office/officeart/2005/8/layout/hList1"/>
    <dgm:cxn modelId="{85A3F10D-5007-4DF2-8B39-580EA82CFDC3}" type="presParOf" srcId="{CAD7FF12-B1AE-4A34-813A-B851A7BAAB2A}" destId="{F68073C8-D0E9-48C5-8520-1D6D3AFD1F8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B8C149-87C0-40C4-8FC9-6195B844865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43F91BA-6CC2-4A8C-BDE7-44DF4EDAE0D1}">
      <dgm:prSet phldrT="[Text]" custT="1"/>
      <dgm:spPr/>
      <dgm:t>
        <a:bodyPr/>
        <a:lstStyle/>
        <a:p>
          <a:r>
            <a:rPr lang="cs-CZ" sz="3000" b="1">
              <a:latin typeface="Arial" panose="020B0604020202020204" pitchFamily="34" charset="0"/>
              <a:cs typeface="Arial" panose="020B0604020202020204" pitchFamily="34" charset="0"/>
            </a:rPr>
            <a:t>Nové kompetence</a:t>
          </a:r>
        </a:p>
      </dgm:t>
    </dgm:pt>
    <dgm:pt modelId="{219155D6-CE4C-4381-9B87-90566CE5CDEE}" type="parTrans" cxnId="{AAC14AC6-2CA8-451A-B7C9-9846479BC5CC}">
      <dgm:prSet/>
      <dgm:spPr/>
      <dgm:t>
        <a:bodyPr/>
        <a:lstStyle/>
        <a:p>
          <a:endParaRPr lang="cs-CZ"/>
        </a:p>
      </dgm:t>
    </dgm:pt>
    <dgm:pt modelId="{DB4ED469-87C2-47AF-9BA1-5A4B930F67DB}" type="sibTrans" cxnId="{AAC14AC6-2CA8-451A-B7C9-9846479BC5CC}">
      <dgm:prSet/>
      <dgm:spPr/>
      <dgm:t>
        <a:bodyPr/>
        <a:lstStyle/>
        <a:p>
          <a:endParaRPr lang="cs-CZ"/>
        </a:p>
      </dgm:t>
    </dgm:pt>
    <dgm:pt modelId="{FD517E15-2970-4538-BB85-02C9E43BABC0}">
      <dgm:prSet phldrT="[Text]"/>
      <dgm:spPr/>
      <dgm:t>
        <a:bodyPr/>
        <a:lstStyle/>
        <a:p>
          <a:pPr>
            <a:lnSpc>
              <a:spcPct val="120000"/>
            </a:lnSpc>
            <a:buNone/>
          </a:pPr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Kompetence je označena jako „nová“, pokud:</a:t>
          </a:r>
        </a:p>
      </dgm:t>
    </dgm:pt>
    <dgm:pt modelId="{4C4DEC45-9766-40F3-B7F1-12BABEA3E294}" type="parTrans" cxnId="{90BAF593-898D-4B81-B3DC-7C40C968A3E3}">
      <dgm:prSet/>
      <dgm:spPr/>
      <dgm:t>
        <a:bodyPr/>
        <a:lstStyle/>
        <a:p>
          <a:endParaRPr lang="cs-CZ"/>
        </a:p>
      </dgm:t>
    </dgm:pt>
    <dgm:pt modelId="{28F615F2-15D8-49D6-A0A7-79390F0E8D45}" type="sibTrans" cxnId="{90BAF593-898D-4B81-B3DC-7C40C968A3E3}">
      <dgm:prSet/>
      <dgm:spPr/>
      <dgm:t>
        <a:bodyPr/>
        <a:lstStyle/>
        <a:p>
          <a:endParaRPr lang="cs-CZ"/>
        </a:p>
      </dgm:t>
    </dgm:pt>
    <dgm:pt modelId="{86032DE0-334B-4FF8-945D-A7FF864EABEA}">
      <dgm:prSet phldrT="[Text]"/>
      <dgm:spPr/>
      <dgm:t>
        <a:bodyPr/>
        <a:lstStyle/>
        <a:p>
          <a:pPr>
            <a:lnSpc>
              <a:spcPct val="120000"/>
            </a:lnSpc>
          </a:pPr>
          <a:r>
            <a:rPr lang="cs-CZ" b="1">
              <a:latin typeface="Arial" panose="020B0604020202020204" pitchFamily="34" charset="0"/>
              <a:cs typeface="Arial" panose="020B0604020202020204" pitchFamily="34" charset="0"/>
            </a:rPr>
            <a:t>odpovídá výše uvedeným charakteristikám</a:t>
          </a:r>
        </a:p>
      </dgm:t>
    </dgm:pt>
    <dgm:pt modelId="{551F6F4C-0BCC-4105-9765-B74DA26D422F}" type="parTrans" cxnId="{9014F934-C356-4B44-AC97-AD4768763B09}">
      <dgm:prSet/>
      <dgm:spPr/>
      <dgm:t>
        <a:bodyPr/>
        <a:lstStyle/>
        <a:p>
          <a:endParaRPr lang="cs-CZ"/>
        </a:p>
      </dgm:t>
    </dgm:pt>
    <dgm:pt modelId="{FDC6478D-C105-4227-9618-A0A9AB61DF9A}" type="sibTrans" cxnId="{9014F934-C356-4B44-AC97-AD4768763B09}">
      <dgm:prSet/>
      <dgm:spPr/>
      <dgm:t>
        <a:bodyPr/>
        <a:lstStyle/>
        <a:p>
          <a:endParaRPr lang="cs-CZ"/>
        </a:p>
      </dgm:t>
    </dgm:pt>
    <dgm:pt modelId="{C8C11B02-8DDE-4B49-8B57-A58C9599FC14}">
      <dgm:prSet phldrT="[Text]"/>
      <dgm:spPr/>
      <dgm:t>
        <a:bodyPr/>
        <a:lstStyle/>
        <a:p>
          <a:pPr>
            <a:lnSpc>
              <a:spcPct val="120000"/>
            </a:lnSpc>
          </a:pPr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není adekvátně obsažena v </a:t>
          </a:r>
          <a:r>
            <a:rPr lang="cs-CZ" b="1">
              <a:latin typeface="Arial" panose="020B0604020202020204" pitchFamily="34" charset="0"/>
              <a:cs typeface="Arial" panose="020B0604020202020204" pitchFamily="34" charset="0"/>
            </a:rPr>
            <a:t>Centrální databázi kompetencí</a:t>
          </a:r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 nebo </a:t>
          </a:r>
          <a:r>
            <a:rPr lang="cs-CZ" b="1">
              <a:latin typeface="Arial" panose="020B0604020202020204" pitchFamily="34" charset="0"/>
              <a:cs typeface="Arial" panose="020B0604020202020204" pitchFamily="34" charset="0"/>
            </a:rPr>
            <a:t>vzdělávacích kurikulech, primárně RVP</a:t>
          </a:r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F069B5FC-4F8D-4DD7-AB54-9A0C3BB716A2}" type="parTrans" cxnId="{110B14E0-2151-4EBE-81F1-B558CB90121B}">
      <dgm:prSet/>
      <dgm:spPr/>
      <dgm:t>
        <a:bodyPr/>
        <a:lstStyle/>
        <a:p>
          <a:endParaRPr lang="cs-CZ"/>
        </a:p>
      </dgm:t>
    </dgm:pt>
    <dgm:pt modelId="{0A610DD3-1ED5-4260-BC01-3383BE27BAF5}" type="sibTrans" cxnId="{110B14E0-2151-4EBE-81F1-B558CB90121B}">
      <dgm:prSet/>
      <dgm:spPr/>
      <dgm:t>
        <a:bodyPr/>
        <a:lstStyle/>
        <a:p>
          <a:endParaRPr lang="cs-CZ"/>
        </a:p>
      </dgm:t>
    </dgm:pt>
    <dgm:pt modelId="{0D580820-C90B-42DD-80D0-DF308FC7D0A8}" type="pres">
      <dgm:prSet presAssocID="{CAB8C149-87C0-40C4-8FC9-6195B84486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CAD7FF12-B1AE-4A34-813A-B851A7BAAB2A}" type="pres">
      <dgm:prSet presAssocID="{C43F91BA-6CC2-4A8C-BDE7-44DF4EDAE0D1}" presName="composite" presStyleCnt="0"/>
      <dgm:spPr/>
    </dgm:pt>
    <dgm:pt modelId="{784480FB-09AF-42D6-BEB5-CC2F6E074EDC}" type="pres">
      <dgm:prSet presAssocID="{C43F91BA-6CC2-4A8C-BDE7-44DF4EDAE0D1}" presName="parTx" presStyleLbl="alignNode1" presStyleIdx="0" presStyleCnt="1" custLinFactNeighborX="649" custLinFactNeighborY="-150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68073C8-D0E9-48C5-8520-1D6D3AFD1F80}" type="pres">
      <dgm:prSet presAssocID="{C43F91BA-6CC2-4A8C-BDE7-44DF4EDAE0D1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014F934-C356-4B44-AC97-AD4768763B09}" srcId="{C43F91BA-6CC2-4A8C-BDE7-44DF4EDAE0D1}" destId="{86032DE0-334B-4FF8-945D-A7FF864EABEA}" srcOrd="1" destOrd="0" parTransId="{551F6F4C-0BCC-4105-9765-B74DA26D422F}" sibTransId="{FDC6478D-C105-4227-9618-A0A9AB61DF9A}"/>
    <dgm:cxn modelId="{110B14E0-2151-4EBE-81F1-B558CB90121B}" srcId="{C43F91BA-6CC2-4A8C-BDE7-44DF4EDAE0D1}" destId="{C8C11B02-8DDE-4B49-8B57-A58C9599FC14}" srcOrd="2" destOrd="0" parTransId="{F069B5FC-4F8D-4DD7-AB54-9A0C3BB716A2}" sibTransId="{0A610DD3-1ED5-4260-BC01-3383BE27BAF5}"/>
    <dgm:cxn modelId="{AAC14AC6-2CA8-451A-B7C9-9846479BC5CC}" srcId="{CAB8C149-87C0-40C4-8FC9-6195B8448659}" destId="{C43F91BA-6CC2-4A8C-BDE7-44DF4EDAE0D1}" srcOrd="0" destOrd="0" parTransId="{219155D6-CE4C-4381-9B87-90566CE5CDEE}" sibTransId="{DB4ED469-87C2-47AF-9BA1-5A4B930F67DB}"/>
    <dgm:cxn modelId="{61ED77E4-903B-48B6-9913-1A8112607CF0}" type="presOf" srcId="{C8C11B02-8DDE-4B49-8B57-A58C9599FC14}" destId="{F68073C8-D0E9-48C5-8520-1D6D3AFD1F80}" srcOrd="0" destOrd="2" presId="urn:microsoft.com/office/officeart/2005/8/layout/hList1"/>
    <dgm:cxn modelId="{FD4B53FD-83FF-4117-B718-9B912064A08E}" type="presOf" srcId="{CAB8C149-87C0-40C4-8FC9-6195B8448659}" destId="{0D580820-C90B-42DD-80D0-DF308FC7D0A8}" srcOrd="0" destOrd="0" presId="urn:microsoft.com/office/officeart/2005/8/layout/hList1"/>
    <dgm:cxn modelId="{8EE51DDA-8FFE-4D11-8927-BB50E58C3029}" type="presOf" srcId="{86032DE0-334B-4FF8-945D-A7FF864EABEA}" destId="{F68073C8-D0E9-48C5-8520-1D6D3AFD1F80}" srcOrd="0" destOrd="1" presId="urn:microsoft.com/office/officeart/2005/8/layout/hList1"/>
    <dgm:cxn modelId="{ADD72254-1814-4236-AFCD-6B15245CBC59}" type="presOf" srcId="{C43F91BA-6CC2-4A8C-BDE7-44DF4EDAE0D1}" destId="{784480FB-09AF-42D6-BEB5-CC2F6E074EDC}" srcOrd="0" destOrd="0" presId="urn:microsoft.com/office/officeart/2005/8/layout/hList1"/>
    <dgm:cxn modelId="{90BAF593-898D-4B81-B3DC-7C40C968A3E3}" srcId="{C43F91BA-6CC2-4A8C-BDE7-44DF4EDAE0D1}" destId="{FD517E15-2970-4538-BB85-02C9E43BABC0}" srcOrd="0" destOrd="0" parTransId="{4C4DEC45-9766-40F3-B7F1-12BABEA3E294}" sibTransId="{28F615F2-15D8-49D6-A0A7-79390F0E8D45}"/>
    <dgm:cxn modelId="{8711B67C-1105-47E7-96A5-EE8648534A2E}" type="presOf" srcId="{FD517E15-2970-4538-BB85-02C9E43BABC0}" destId="{F68073C8-D0E9-48C5-8520-1D6D3AFD1F80}" srcOrd="0" destOrd="0" presId="urn:microsoft.com/office/officeart/2005/8/layout/hList1"/>
    <dgm:cxn modelId="{0968775F-3290-43E9-BE68-23DD07A5D9D8}" type="presParOf" srcId="{0D580820-C90B-42DD-80D0-DF308FC7D0A8}" destId="{CAD7FF12-B1AE-4A34-813A-B851A7BAAB2A}" srcOrd="0" destOrd="0" presId="urn:microsoft.com/office/officeart/2005/8/layout/hList1"/>
    <dgm:cxn modelId="{D5115477-35E6-4F13-9343-7EC406C90767}" type="presParOf" srcId="{CAD7FF12-B1AE-4A34-813A-B851A7BAAB2A}" destId="{784480FB-09AF-42D6-BEB5-CC2F6E074EDC}" srcOrd="0" destOrd="0" presId="urn:microsoft.com/office/officeart/2005/8/layout/hList1"/>
    <dgm:cxn modelId="{85A3F10D-5007-4DF2-8B39-580EA82CFDC3}" type="presParOf" srcId="{CAD7FF12-B1AE-4A34-813A-B851A7BAAB2A}" destId="{F68073C8-D0E9-48C5-8520-1D6D3AFD1F8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5B873B-4D2C-40E0-A8C1-E1017E9C597A}">
      <dsp:nvSpPr>
        <dsp:cNvPr id="0" name=""/>
        <dsp:cNvSpPr/>
      </dsp:nvSpPr>
      <dsp:spPr>
        <a:xfrm>
          <a:off x="839244" y="0"/>
          <a:ext cx="9511442" cy="259227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868E22-4024-4A64-AE30-3879B82B69B4}">
      <dsp:nvSpPr>
        <dsp:cNvPr id="0" name=""/>
        <dsp:cNvSpPr/>
      </dsp:nvSpPr>
      <dsp:spPr>
        <a:xfrm>
          <a:off x="342407" y="777681"/>
          <a:ext cx="3316854" cy="10369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/>
            <a:t>Identifikovat a zaznamenat nové sektorové trendy </a:t>
          </a:r>
        </a:p>
      </dsp:txBody>
      <dsp:txXfrm>
        <a:off x="393025" y="828299"/>
        <a:ext cx="3215618" cy="935672"/>
      </dsp:txXfrm>
    </dsp:sp>
    <dsp:sp modelId="{445D7C13-8247-4340-ADDA-3FC5D44B6DE7}">
      <dsp:nvSpPr>
        <dsp:cNvPr id="0" name=""/>
        <dsp:cNvSpPr/>
      </dsp:nvSpPr>
      <dsp:spPr>
        <a:xfrm>
          <a:off x="3882237" y="777681"/>
          <a:ext cx="3316854" cy="10369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kern="1200"/>
            <a:t>New </a:t>
          </a:r>
          <a:r>
            <a:rPr lang="cs-CZ" sz="2800" b="1" kern="1200" err="1"/>
            <a:t>Skills</a:t>
          </a:r>
          <a:r>
            <a:rPr lang="cs-CZ" sz="2800" b="1" kern="1200"/>
            <a:t> Monitor</a:t>
          </a:r>
        </a:p>
      </dsp:txBody>
      <dsp:txXfrm>
        <a:off x="3932855" y="828299"/>
        <a:ext cx="3215618" cy="935672"/>
      </dsp:txXfrm>
    </dsp:sp>
    <dsp:sp modelId="{DB15055F-5E02-4E34-AD91-26CC9BAE9F1A}">
      <dsp:nvSpPr>
        <dsp:cNvPr id="0" name=""/>
        <dsp:cNvSpPr/>
      </dsp:nvSpPr>
      <dsp:spPr>
        <a:xfrm>
          <a:off x="7384351" y="777681"/>
          <a:ext cx="3519746" cy="10369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/>
            <a:t>Modernizace CDK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/>
            <a:t>Podněty pro NSP, NSK (revize, doplnění)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/>
            <a:t>Podněty pro RVP, terciární vzdělávání</a:t>
          </a:r>
        </a:p>
      </dsp:txBody>
      <dsp:txXfrm>
        <a:off x="7434969" y="828299"/>
        <a:ext cx="3418510" cy="935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5B873B-4D2C-40E0-A8C1-E1017E9C597A}">
      <dsp:nvSpPr>
        <dsp:cNvPr id="0" name=""/>
        <dsp:cNvSpPr/>
      </dsp:nvSpPr>
      <dsp:spPr>
        <a:xfrm>
          <a:off x="839244" y="0"/>
          <a:ext cx="9511442" cy="259227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868E22-4024-4A64-AE30-3879B82B69B4}">
      <dsp:nvSpPr>
        <dsp:cNvPr id="0" name=""/>
        <dsp:cNvSpPr/>
      </dsp:nvSpPr>
      <dsp:spPr>
        <a:xfrm>
          <a:off x="377095" y="777681"/>
          <a:ext cx="3356979" cy="10369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/>
            <a:t>Popsat kompetence související s novými trendy</a:t>
          </a:r>
        </a:p>
      </dsp:txBody>
      <dsp:txXfrm>
        <a:off x="427713" y="828299"/>
        <a:ext cx="3255743" cy="935672"/>
      </dsp:txXfrm>
    </dsp:sp>
    <dsp:sp modelId="{445D7C13-8247-4340-ADDA-3FC5D44B6DE7}">
      <dsp:nvSpPr>
        <dsp:cNvPr id="0" name=""/>
        <dsp:cNvSpPr/>
      </dsp:nvSpPr>
      <dsp:spPr>
        <a:xfrm>
          <a:off x="3916476" y="777681"/>
          <a:ext cx="3356979" cy="10369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kern="1200"/>
            <a:t>Karta kompetencí</a:t>
          </a:r>
        </a:p>
      </dsp:txBody>
      <dsp:txXfrm>
        <a:off x="3967094" y="828299"/>
        <a:ext cx="3255743" cy="935672"/>
      </dsp:txXfrm>
    </dsp:sp>
    <dsp:sp modelId="{DB15055F-5E02-4E34-AD91-26CC9BAE9F1A}">
      <dsp:nvSpPr>
        <dsp:cNvPr id="0" name=""/>
        <dsp:cNvSpPr/>
      </dsp:nvSpPr>
      <dsp:spPr>
        <a:xfrm>
          <a:off x="7455885" y="796490"/>
          <a:ext cx="3356979" cy="10369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/>
            <a:t>Doplnění kompetenčních pyramid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/>
            <a:t>Modernizace CDK, NSP, NSK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/>
            <a:t>Podněty pro RVP, terciární vzdělávání</a:t>
          </a:r>
        </a:p>
      </dsp:txBody>
      <dsp:txXfrm>
        <a:off x="7506503" y="847108"/>
        <a:ext cx="3255743" cy="935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480FB-09AF-42D6-BEB5-CC2F6E074EDC}">
      <dsp:nvSpPr>
        <dsp:cNvPr id="0" name=""/>
        <dsp:cNvSpPr/>
      </dsp:nvSpPr>
      <dsp:spPr>
        <a:xfrm>
          <a:off x="0" y="44119"/>
          <a:ext cx="10515600" cy="6894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b="1" kern="1200">
              <a:latin typeface="Arial" panose="020B0604020202020204" pitchFamily="34" charset="0"/>
              <a:cs typeface="Arial" panose="020B0604020202020204" pitchFamily="34" charset="0"/>
            </a:rPr>
            <a:t>Nové kompetence</a:t>
          </a:r>
        </a:p>
      </dsp:txBody>
      <dsp:txXfrm>
        <a:off x="0" y="44119"/>
        <a:ext cx="10515600" cy="689445"/>
      </dsp:txXfrm>
    </dsp:sp>
    <dsp:sp modelId="{F68073C8-D0E9-48C5-8520-1D6D3AFD1F80}">
      <dsp:nvSpPr>
        <dsp:cNvPr id="0" name=""/>
        <dsp:cNvSpPr/>
      </dsp:nvSpPr>
      <dsp:spPr>
        <a:xfrm>
          <a:off x="0" y="837270"/>
          <a:ext cx="10515600" cy="3513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>
              <a:latin typeface="Arial" panose="020B0604020202020204" pitchFamily="34" charset="0"/>
              <a:cs typeface="Arial" panose="020B0604020202020204" pitchFamily="34" charset="0"/>
            </a:rPr>
            <a:t>Profesní znalosti a dovednosti spojené s výrobními a ekonomickými trendy (technologiemi, procesy a materiály), které </a:t>
          </a:r>
          <a:r>
            <a:rPr lang="cs-CZ" sz="2000" b="1" kern="1200">
              <a:latin typeface="Arial" panose="020B0604020202020204" pitchFamily="34" charset="0"/>
              <a:cs typeface="Arial" panose="020B0604020202020204" pitchFamily="34" charset="0"/>
            </a:rPr>
            <a:t>aktuálně proměňují nebo v nedávné době proměnily </a:t>
          </a:r>
          <a:r>
            <a:rPr lang="cs-CZ" sz="2000" kern="1200">
              <a:latin typeface="Arial" panose="020B0604020202020204" pitchFamily="34" charset="0"/>
              <a:cs typeface="Arial" panose="020B0604020202020204" pitchFamily="34" charset="0"/>
            </a:rPr>
            <a:t>příslušný segment nebo více segmentů ekonomiky a s ní spojený trh práce.</a:t>
          </a:r>
        </a:p>
        <a:p>
          <a:pPr marL="228600" lvl="1" indent="-228600" algn="l" defTabSz="8890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>
              <a:latin typeface="Arial" panose="020B0604020202020204" pitchFamily="34" charset="0"/>
              <a:cs typeface="Arial" panose="020B0604020202020204" pitchFamily="34" charset="0"/>
            </a:rPr>
            <a:t>Na pracovním trhu </a:t>
          </a:r>
          <a:r>
            <a:rPr lang="cs-CZ" sz="2000" b="1" kern="1200">
              <a:latin typeface="Arial" panose="020B0604020202020204" pitchFamily="34" charset="0"/>
              <a:cs typeface="Arial" panose="020B0604020202020204" pitchFamily="34" charset="0"/>
            </a:rPr>
            <a:t>se v současnosti využívají </a:t>
          </a:r>
          <a:r>
            <a:rPr lang="cs-CZ" sz="2000" kern="1200">
              <a:latin typeface="Arial" panose="020B0604020202020204" pitchFamily="34" charset="0"/>
              <a:cs typeface="Arial" panose="020B0604020202020204" pitchFamily="34" charset="0"/>
              <a:sym typeface="Wingdings"/>
            </a:rPr>
            <a:t></a:t>
          </a:r>
          <a:r>
            <a:rPr lang="cs-CZ" sz="2000" kern="1200">
              <a:latin typeface="Arial" panose="020B0604020202020204" pitchFamily="34" charset="0"/>
              <a:cs typeface="Arial" panose="020B0604020202020204" pitchFamily="34" charset="0"/>
            </a:rPr>
            <a:t> projevují se v pracovní náplni konkrétních pracovních míst, zaměstnavatelé je vyžadují a objevují se v inzerci nabídek práce.</a:t>
          </a:r>
        </a:p>
        <a:p>
          <a:pPr marL="228600" lvl="1" indent="-228600" algn="l" defTabSz="8890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>
              <a:latin typeface="Arial" panose="020B0604020202020204" pitchFamily="34" charset="0"/>
              <a:cs typeface="Arial" panose="020B0604020202020204" pitchFamily="34" charset="0"/>
            </a:rPr>
            <a:t>Tyto aktuální změny jsou již v ekonomice a s ní spojeném trhu práce natolik pevně „usazeny“, že je </a:t>
          </a:r>
          <a:r>
            <a:rPr lang="cs-CZ" sz="2000" b="1" kern="1200">
              <a:latin typeface="Arial" panose="020B0604020202020204" pitchFamily="34" charset="0"/>
              <a:cs typeface="Arial" panose="020B0604020202020204" pitchFamily="34" charset="0"/>
            </a:rPr>
            <a:t>lze konkretizovat do podoby konkrétních znalostí, dovedností </a:t>
          </a:r>
          <a:r>
            <a:rPr lang="cs-CZ" sz="2000" kern="1200">
              <a:latin typeface="Arial" panose="020B0604020202020204" pitchFamily="34" charset="0"/>
              <a:cs typeface="Arial" panose="020B0604020202020204" pitchFamily="34" charset="0"/>
            </a:rPr>
            <a:t>a s nimi spojených </a:t>
          </a:r>
          <a:r>
            <a:rPr lang="cs-CZ" sz="2000" b="1" kern="1200">
              <a:latin typeface="Arial" panose="020B0604020202020204" pitchFamily="34" charset="0"/>
              <a:cs typeface="Arial" panose="020B0604020202020204" pitchFamily="34" charset="0"/>
            </a:rPr>
            <a:t>pracovních pozic</a:t>
          </a:r>
          <a:r>
            <a:rPr lang="cs-CZ" sz="2000" kern="1200">
              <a:latin typeface="Arial" panose="020B0604020202020204" pitchFamily="34" charset="0"/>
              <a:cs typeface="Arial" panose="020B0604020202020204" pitchFamily="34" charset="0"/>
            </a:rPr>
            <a:t>, jež je využívají.</a:t>
          </a:r>
        </a:p>
      </dsp:txBody>
      <dsp:txXfrm>
        <a:off x="0" y="837270"/>
        <a:ext cx="10515600" cy="35136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480FB-09AF-42D6-BEB5-CC2F6E074EDC}">
      <dsp:nvSpPr>
        <dsp:cNvPr id="0" name=""/>
        <dsp:cNvSpPr/>
      </dsp:nvSpPr>
      <dsp:spPr>
        <a:xfrm>
          <a:off x="0" y="0"/>
          <a:ext cx="10515600" cy="950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b="1" kern="1200">
              <a:latin typeface="Arial" panose="020B0604020202020204" pitchFamily="34" charset="0"/>
              <a:cs typeface="Arial" panose="020B0604020202020204" pitchFamily="34" charset="0"/>
            </a:rPr>
            <a:t>Nové kompetence</a:t>
          </a:r>
        </a:p>
      </dsp:txBody>
      <dsp:txXfrm>
        <a:off x="0" y="0"/>
        <a:ext cx="10515600" cy="950400"/>
      </dsp:txXfrm>
    </dsp:sp>
    <dsp:sp modelId="{F68073C8-D0E9-48C5-8520-1D6D3AFD1F80}">
      <dsp:nvSpPr>
        <dsp:cNvPr id="0" name=""/>
        <dsp:cNvSpPr/>
      </dsp:nvSpPr>
      <dsp:spPr>
        <a:xfrm>
          <a:off x="0" y="958140"/>
          <a:ext cx="10515600" cy="35328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300" kern="1200">
              <a:latin typeface="Arial" panose="020B0604020202020204" pitchFamily="34" charset="0"/>
              <a:cs typeface="Arial" panose="020B0604020202020204" pitchFamily="34" charset="0"/>
            </a:rPr>
            <a:t>Kompetence je označena jako „nová“, pokud:</a:t>
          </a:r>
        </a:p>
        <a:p>
          <a:pPr marL="285750" lvl="1" indent="-285750" algn="l" defTabSz="146685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300" b="1" kern="1200">
              <a:latin typeface="Arial" panose="020B0604020202020204" pitchFamily="34" charset="0"/>
              <a:cs typeface="Arial" panose="020B0604020202020204" pitchFamily="34" charset="0"/>
            </a:rPr>
            <a:t>odpovídá výše uvedeným charakteristikám</a:t>
          </a:r>
        </a:p>
        <a:p>
          <a:pPr marL="285750" lvl="1" indent="-285750" algn="l" defTabSz="146685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300" kern="1200">
              <a:latin typeface="Arial" panose="020B0604020202020204" pitchFamily="34" charset="0"/>
              <a:cs typeface="Arial" panose="020B0604020202020204" pitchFamily="34" charset="0"/>
            </a:rPr>
            <a:t>není adekvátně obsažena v </a:t>
          </a:r>
          <a:r>
            <a:rPr lang="cs-CZ" sz="3300" b="1" kern="1200">
              <a:latin typeface="Arial" panose="020B0604020202020204" pitchFamily="34" charset="0"/>
              <a:cs typeface="Arial" panose="020B0604020202020204" pitchFamily="34" charset="0"/>
            </a:rPr>
            <a:t>Centrální databázi kompetencí</a:t>
          </a:r>
          <a:r>
            <a:rPr lang="cs-CZ" sz="3300" kern="1200">
              <a:latin typeface="Arial" panose="020B0604020202020204" pitchFamily="34" charset="0"/>
              <a:cs typeface="Arial" panose="020B0604020202020204" pitchFamily="34" charset="0"/>
            </a:rPr>
            <a:t> nebo </a:t>
          </a:r>
          <a:r>
            <a:rPr lang="cs-CZ" sz="3300" b="1" kern="1200">
              <a:latin typeface="Arial" panose="020B0604020202020204" pitchFamily="34" charset="0"/>
              <a:cs typeface="Arial" panose="020B0604020202020204" pitchFamily="34" charset="0"/>
            </a:rPr>
            <a:t>vzdělávacích kurikulech, primárně RVP</a:t>
          </a:r>
          <a:r>
            <a:rPr lang="cs-CZ" sz="3300" kern="120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>
        <a:off x="0" y="958140"/>
        <a:ext cx="10515600" cy="3532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4E9B8-DA58-4F2D-81E5-A47CE9C65ED5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85684-4E97-4399-8766-C9FF2A7AA7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8427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nastavení potřebné spolupráce mezi vzdělávací a zaměstnavatelskou sférou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B85684-4E97-4399-8766-C9FF2A7AA70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95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3022191-814C-48A6-AE59-D52008555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A1860DCF-B194-4B0D-9C3A-2055E2FF86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97F74FE3-0AD7-4DB0-9133-664AEED1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EF48D51B-09DA-4E6F-AA68-01486A5D6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CE12932-ED0C-4D21-A5C6-87830DFB5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6705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8F0D192-8D79-42A1-A990-6316200A3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F75F9B26-4B94-410D-B73D-1879DBAF7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96CC0B07-2DF7-474D-A656-C3378CFAC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9518D756-26E5-4F5F-A79E-B91394172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F06F29F-BB0B-451C-8C89-E0AD735A1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5973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38E7FC9B-E14D-41DC-946C-059E58FD00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7EF33B4F-C72D-4E51-A2DF-62651512B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FF49732-E2FE-4AE2-A71A-B1854E649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DD5F2B5C-1212-45D6-A757-F238157E4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AF7521F2-A2D4-4EA5-8C2A-D273F2B31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8017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18AA4E2-F40E-4EA7-BF3A-E812F1951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E9E1BE0-F85D-4B6E-8360-11A54E4A3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4A0ECBF-42E1-41C0-BE8B-0A69E45B3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2FBCDC8-8EE4-43F8-944C-9E44BAD02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A9460F8C-5DFC-469A-A0B1-04A04910C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931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BB582B-1119-4964-A3CB-F60982972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3CEE81BA-357D-4F6A-B5D9-15B0CAAA5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8B11FCDF-BEF2-41B9-B960-90A252218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E79D816-7434-4404-B15C-648B17EFE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7BD36396-6C79-46AB-83A1-1F315AD03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419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5A9EB33-A1F3-4D7F-BB42-087B5065B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3AF4E549-0C19-4FD3-8A15-784C12DD8A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700139A8-1053-494E-97C8-D0379C374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81595B7B-5BF6-4082-A6C6-699386225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6369F9A0-300D-4B81-89D3-4F511CD05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6C3CE4E8-BE57-4C22-BAF0-7C52DCFDA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988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B3965D3-0E27-40DF-AD5E-3B4F71BDB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C293528D-A249-41F5-A67F-BE00FFB19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E7B00CAC-CC66-4FC2-AE7B-D82FF58A9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347AFFFF-68EF-4846-B3EE-0900C7E5FD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F48495EC-1E9C-42CD-AC9E-E76492C48B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C1F42489-1970-40E3-A2AF-B2FB02E68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FEEDE057-4B93-4FDE-B5B9-1E60764BD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43CB9D74-09D5-45E1-9402-A3E1DEF2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039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75F50B2-3E93-4ADC-B809-CFE585C7A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385E2B8D-87FF-42BD-9C31-4A58E85E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0ABC7113-8E94-4CE2-8315-8D4E7620C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66F8B4C5-CCD1-4425-9B38-7A2BD6470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378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DF3A35BB-3142-4811-B907-B46EC7ACC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FA852D0D-81F3-4932-B03D-BB2FFA165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FC1F5E8F-65A8-4EAF-85C1-2CC2083F7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046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81216D6-1AB2-42C7-B06D-386E83F9C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B49199E1-554D-4BC3-96C5-44A781E81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8112F92B-E4B2-47EE-95D1-30E16161A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F4453B3D-A244-4B35-9E54-5428A3D29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35D9B414-9D27-477C-B456-76F1F488C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E1B3371E-F4FE-4E24-840C-51C5C1AE8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553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0707E5C-0E6A-4A06-B07F-5821216DD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5C1347E6-68B5-480A-9A85-1AC985BA7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37D508D1-63E9-4EE4-B42C-5B9412A6C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E911D1EF-AE7F-4542-9053-3C89F6E0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10569ABA-E036-4025-BAE5-375F79416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3703CF61-9704-4329-8827-2F5E89D23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735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CA2627E4-3CF8-4B78-9C49-EFE36CBFF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D2DD7C0B-86F7-415A-B6F4-D2EE63395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4F6DA7B3-03E8-41E6-BB14-D5C68766CA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B82D3-3209-49DD-A94F-A75DCCF7BD3D}" type="datetimeFigureOut">
              <a:rPr lang="cs-CZ" smtClean="0"/>
              <a:t>13.06.2021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AB5585C8-86AC-428D-856C-43C4BD6C2A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8AD5B6E-1B18-4074-B6F8-46C33EDC6B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83D1F-1316-4D70-9921-372DF0E5BD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797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E832D10-0A81-4387-9E08-37F1E5A3D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7265" y="2382167"/>
            <a:ext cx="10594109" cy="2105891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s-CZ" sz="49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KOMPETENCE 4.0</a:t>
            </a:r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Informace pro 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TPZ Ústeckého kraje</a:t>
            </a:r>
            <a:endParaRPr lang="cs-CZ" sz="4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DC63D215-CBC2-44D1-8B16-0B9BD2B5F8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31637" y="6072196"/>
            <a:ext cx="3711950" cy="54483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cs-CZ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Mapování budoucích kompetencí jako součást systémových opatření pro vymezení požadavků trhu práce</a:t>
            </a:r>
          </a:p>
          <a:p>
            <a:pPr algn="r"/>
            <a:r>
              <a:rPr lang="cs-CZ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CZ.03.1.54/0.0/0.0/15_122/0010231</a:t>
            </a:r>
          </a:p>
          <a:p>
            <a:pPr algn="r"/>
            <a:endParaRPr lang="cs-CZ" sz="110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161FD061-FFBE-45A6-B4A2-6359609155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29" y="521883"/>
            <a:ext cx="3384706" cy="7014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xmlns="" id="{0269105E-C47D-47B9-8D3F-A6500CAC40A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0" t="10519" r="11395" b="10826"/>
          <a:stretch/>
        </p:blipFill>
        <p:spPr bwMode="auto">
          <a:xfrm>
            <a:off x="11039356" y="420894"/>
            <a:ext cx="684036" cy="702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39486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C36F065-614E-42D8-A2B2-6FDAD99C4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625" y="262600"/>
            <a:ext cx="10515601" cy="1480763"/>
          </a:xfrm>
        </p:spPr>
        <p:txBody>
          <a:bodyPr>
            <a:noAutofit/>
          </a:bodyPr>
          <a:lstStyle/>
          <a:p>
            <a:pPr algn="ctr"/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Metodika mapování </a:t>
            </a:r>
            <a:b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budoucích kompetencí</a:t>
            </a:r>
            <a:endParaRPr 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507A5D4-25C0-4CC9-8B4F-4E21360DD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626" y="1819563"/>
            <a:ext cx="10515601" cy="4064000"/>
          </a:xfrm>
        </p:spPr>
        <p:txBody>
          <a:bodyPr/>
          <a:lstStyle/>
          <a:p>
            <a:pPr marL="0" indent="0">
              <a:buNone/>
            </a:pPr>
            <a:r>
              <a:rPr lang="cs-CZ"/>
              <a:t>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C935DDF4-4B08-47EE-8BBC-5734DC90ECA3}"/>
              </a:ext>
            </a:extLst>
          </p:cNvPr>
          <p:cNvSpPr/>
          <p:nvPr/>
        </p:nvSpPr>
        <p:spPr>
          <a:xfrm>
            <a:off x="784521" y="2102027"/>
            <a:ext cx="10415807" cy="3781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>
                <a:latin typeface="Arial" panose="020B0604020202020204" pitchFamily="34" charset="0"/>
                <a:cs typeface="Arial" panose="020B0604020202020204" pitchFamily="34" charset="0"/>
              </a:rPr>
              <a:t>Část 3. </a:t>
            </a:r>
          </a:p>
          <a:p>
            <a:pPr algn="ctr"/>
            <a:r>
              <a:rPr lang="cs-CZ" sz="3600">
                <a:latin typeface="Arial" panose="020B0604020202020204" pitchFamily="34" charset="0"/>
                <a:cs typeface="Arial" panose="020B0604020202020204" pitchFamily="34" charset="0"/>
              </a:rPr>
              <a:t>NAPLŇOVÁNÍ SEKTOROVÝCH </a:t>
            </a:r>
          </a:p>
          <a:p>
            <a:pPr algn="ctr"/>
            <a:r>
              <a:rPr lang="cs-CZ" sz="3600">
                <a:latin typeface="Arial" panose="020B0604020202020204" pitchFamily="34" charset="0"/>
                <a:cs typeface="Arial" panose="020B0604020202020204" pitchFamily="34" charset="0"/>
              </a:rPr>
              <a:t>KOMPETENČNÍCH PYRAMID</a:t>
            </a:r>
          </a:p>
        </p:txBody>
      </p:sp>
    </p:spTree>
    <p:extLst>
      <p:ext uri="{BB962C8B-B14F-4D97-AF65-F5344CB8AC3E}">
        <p14:creationId xmlns:p14="http://schemas.microsoft.com/office/powerpoint/2010/main" val="1668293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91" y="417999"/>
            <a:ext cx="11185235" cy="1039346"/>
          </a:xfrm>
        </p:spPr>
        <p:txBody>
          <a:bodyPr>
            <a:noAutofit/>
          </a:bodyPr>
          <a:lstStyle/>
          <a:p>
            <a:pPr algn="ctr"/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Kompetenční pyramidy </a:t>
            </a:r>
            <a:b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= stávající + nové kompetence</a:t>
            </a:r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xmlns="" id="{0F41263F-9372-475F-8E43-6C750E0EA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5226" y="2172249"/>
            <a:ext cx="4219574" cy="4276165"/>
          </a:xfrm>
          <a:prstGeom prst="rect">
            <a:avLst/>
          </a:prstGeom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xmlns="" id="{BADB1C66-9A9C-44C0-83C6-46AA5EA95D55}"/>
              </a:ext>
            </a:extLst>
          </p:cNvPr>
          <p:cNvSpPr txBox="1"/>
          <p:nvPr/>
        </p:nvSpPr>
        <p:spPr>
          <a:xfrm>
            <a:off x="1838325" y="1657370"/>
            <a:ext cx="3543300" cy="1631216"/>
          </a:xfrm>
          <a:prstGeom prst="rect">
            <a:avLst/>
          </a:prstGeom>
          <a:solidFill>
            <a:srgbClr val="00B6BF">
              <a:alpha val="30000"/>
            </a:srgb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endParaRPr lang="cs-CZ"/>
          </a:p>
          <a:p>
            <a:pPr algn="ctr"/>
            <a:r>
              <a:rPr lang="cs-CZ" sz="3200" b="1">
                <a:latin typeface="Arial"/>
                <a:cs typeface="Arial"/>
              </a:rPr>
              <a:t>Stávající kompetence</a:t>
            </a:r>
          </a:p>
          <a:p>
            <a:endParaRPr lang="cs-CZ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A4B36384-7B66-47C8-94AA-22C6F96696C0}"/>
              </a:ext>
            </a:extLst>
          </p:cNvPr>
          <p:cNvSpPr txBox="1"/>
          <p:nvPr/>
        </p:nvSpPr>
        <p:spPr>
          <a:xfrm>
            <a:off x="6477000" y="1657370"/>
            <a:ext cx="3543300" cy="1631216"/>
          </a:xfrm>
          <a:prstGeom prst="rect">
            <a:avLst/>
          </a:prstGeom>
          <a:solidFill>
            <a:srgbClr val="00B6BF">
              <a:alpha val="30000"/>
            </a:srgbClr>
          </a:solidFill>
        </p:spPr>
        <p:txBody>
          <a:bodyPr wrap="square" rtlCol="0">
            <a:spAutoFit/>
          </a:bodyPr>
          <a:lstStyle/>
          <a:p>
            <a:endParaRPr lang="cs-CZ"/>
          </a:p>
          <a:p>
            <a:pPr algn="ctr"/>
            <a:r>
              <a:rPr lang="cs-CZ" sz="3200">
                <a:latin typeface="Arial" panose="020B0604020202020204" pitchFamily="34" charset="0"/>
                <a:cs typeface="Arial" panose="020B0604020202020204" pitchFamily="34" charset="0"/>
              </a:rPr>
              <a:t>Nové </a:t>
            </a:r>
          </a:p>
          <a:p>
            <a:pPr algn="ctr"/>
            <a:r>
              <a:rPr lang="cs-CZ" sz="3200">
                <a:latin typeface="Arial" panose="020B0604020202020204" pitchFamily="34" charset="0"/>
                <a:cs typeface="Arial" panose="020B0604020202020204" pitchFamily="34" charset="0"/>
              </a:rPr>
              <a:t>kompetence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5849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417999"/>
            <a:ext cx="10706100" cy="1039346"/>
          </a:xfrm>
        </p:spPr>
        <p:txBody>
          <a:bodyPr>
            <a:normAutofit/>
          </a:bodyPr>
          <a:lstStyle/>
          <a:p>
            <a:pPr algn="ctr"/>
            <a:r>
              <a:rPr lang="cs-CZ" sz="3800" b="1">
                <a:latin typeface="Arial" panose="020B0604020202020204" pitchFamily="34" charset="0"/>
                <a:cs typeface="Arial" panose="020B0604020202020204" pitchFamily="34" charset="0"/>
              </a:rPr>
              <a:t>Kompetenční pyramidy = kompetenční model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B894FC35-76D0-4CD0-BE4E-1A90B6BFA01A}"/>
              </a:ext>
            </a:extLst>
          </p:cNvPr>
          <p:cNvSpPr/>
          <p:nvPr/>
        </p:nvSpPr>
        <p:spPr>
          <a:xfrm>
            <a:off x="838200" y="1791853"/>
            <a:ext cx="10515600" cy="41656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cs-CZ" sz="4400">
                <a:latin typeface="Arial" panose="020B0604020202020204" pitchFamily="34" charset="0"/>
                <a:cs typeface="Arial" panose="020B0604020202020204" pitchFamily="34" charset="0"/>
              </a:rPr>
              <a:t>Kompetenční pyramida je kompetenční model sektoru, graficky znázorněný v pyramidové struktuře pater, tvořených specifickými bloky.</a:t>
            </a:r>
          </a:p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508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1BB044CA-C891-4695-94ED-5DD76B59ED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85"/>
          <a:stretch/>
        </p:blipFill>
        <p:spPr>
          <a:xfrm>
            <a:off x="2497873" y="1480865"/>
            <a:ext cx="9495906" cy="5042598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230909"/>
            <a:ext cx="10782300" cy="1039346"/>
          </a:xfrm>
        </p:spPr>
        <p:txBody>
          <a:bodyPr>
            <a:noAutofit/>
          </a:bodyPr>
          <a:lstStyle/>
          <a:p>
            <a:pPr algn="ctr"/>
            <a:r>
              <a:rPr lang="cs-CZ" sz="3800" b="1">
                <a:latin typeface="Arial" panose="020B0604020202020204" pitchFamily="34" charset="0"/>
                <a:cs typeface="Arial" panose="020B0604020202020204" pitchFamily="34" charset="0"/>
              </a:rPr>
              <a:t>Patra kompetenční pyramidy</a:t>
            </a:r>
          </a:p>
        </p:txBody>
      </p:sp>
    </p:spTree>
    <p:extLst>
      <p:ext uri="{BB962C8B-B14F-4D97-AF65-F5344CB8AC3E}">
        <p14:creationId xmlns:p14="http://schemas.microsoft.com/office/powerpoint/2010/main" val="3491966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419" y="417999"/>
            <a:ext cx="11085656" cy="1039346"/>
          </a:xfrm>
        </p:spPr>
        <p:txBody>
          <a:bodyPr>
            <a:noAutofit/>
          </a:bodyPr>
          <a:lstStyle/>
          <a:p>
            <a:pPr algn="ctr"/>
            <a:r>
              <a:rPr lang="cs-CZ" sz="3800" b="1">
                <a:latin typeface="Arial" panose="020B0604020202020204" pitchFamily="34" charset="0"/>
                <a:cs typeface="Arial" panose="020B0604020202020204" pitchFamily="34" charset="0"/>
              </a:rPr>
              <a:t>Kompetenční pyramida = kompetenční model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D5FE9AEB-15B8-467E-819A-745DDE4CF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878" y="1545733"/>
            <a:ext cx="10848243" cy="432716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45015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Kompetenční pyramidy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ABEBC84-D66D-4FE3-A65D-CD25E540C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950911"/>
          </a:xfrm>
          <a:solidFill>
            <a:schemeClr val="accent1">
              <a:alpha val="15000"/>
            </a:schemeClr>
          </a:solidFill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Dva základní pojmy spojené s kompetenčními pyramidami</a:t>
            </a:r>
          </a:p>
          <a:p>
            <a:pPr marL="0" indent="0">
              <a:buNone/>
            </a:pPr>
            <a:endParaRPr lang="cs-CZ" b="1"/>
          </a:p>
          <a:p>
            <a:pPr marL="0" indent="0">
              <a:buNone/>
            </a:pPr>
            <a:endParaRPr lang="cs-CZ" b="1"/>
          </a:p>
          <a:p>
            <a:pPr marL="0" indent="0">
              <a:buNone/>
            </a:pPr>
            <a:endParaRPr lang="cs-CZ" b="1"/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xmlns="" id="{CB8BADA1-CBE8-4E2E-9303-6936FBAE1DBB}"/>
              </a:ext>
            </a:extLst>
          </p:cNvPr>
          <p:cNvSpPr/>
          <p:nvPr/>
        </p:nvSpPr>
        <p:spPr>
          <a:xfrm>
            <a:off x="1180464" y="2930832"/>
            <a:ext cx="4839855" cy="23991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3600" b="1">
                <a:latin typeface="Arial" panose="020B0604020202020204" pitchFamily="34" charset="0"/>
                <a:cs typeface="Arial" panose="020B0604020202020204" pitchFamily="34" charset="0"/>
              </a:rPr>
              <a:t>Sektorová kompetenční </a:t>
            </a:r>
          </a:p>
          <a:p>
            <a:pPr algn="ctr"/>
            <a:r>
              <a:rPr lang="cs-CZ" sz="3600" b="1">
                <a:latin typeface="Arial" panose="020B0604020202020204" pitchFamily="34" charset="0"/>
                <a:cs typeface="Arial" panose="020B0604020202020204" pitchFamily="34" charset="0"/>
              </a:rPr>
              <a:t>pyramida</a:t>
            </a:r>
            <a:r>
              <a:rPr lang="cs-CZ" sz="3600" b="1"/>
              <a:t> </a:t>
            </a:r>
          </a:p>
          <a:p>
            <a:pPr algn="ctr"/>
            <a:endParaRPr lang="cs-CZ"/>
          </a:p>
        </p:txBody>
      </p:sp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xmlns="" id="{D9432CE2-6F90-4A09-932E-1E15100FCFC2}"/>
              </a:ext>
            </a:extLst>
          </p:cNvPr>
          <p:cNvSpPr/>
          <p:nvPr/>
        </p:nvSpPr>
        <p:spPr>
          <a:xfrm>
            <a:off x="6371301" y="2930831"/>
            <a:ext cx="4710545" cy="23991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3600" b="1">
                <a:latin typeface="Arial" panose="020B0604020202020204" pitchFamily="34" charset="0"/>
                <a:cs typeface="Arial" panose="020B0604020202020204" pitchFamily="34" charset="0"/>
              </a:rPr>
              <a:t>Karta širokého povolání</a:t>
            </a:r>
          </a:p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673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1BB044CA-C891-4695-94ED-5DD76B59ED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85"/>
          <a:stretch/>
        </p:blipFill>
        <p:spPr>
          <a:xfrm>
            <a:off x="2497873" y="1480865"/>
            <a:ext cx="9495906" cy="5042598"/>
          </a:xfrm>
          <a:prstGeom prst="rect">
            <a:avLst/>
          </a:prstGeom>
        </p:spPr>
      </p:pic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xmlns="" id="{E468A3D2-CEE5-4DE6-9D46-DA5CA77042BE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2041618" y="3837404"/>
            <a:ext cx="556616" cy="180511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xmlns="" id="{885D8390-8099-41BE-9828-FF3D19A147B4}"/>
              </a:ext>
            </a:extLst>
          </p:cNvPr>
          <p:cNvCxnSpPr>
            <a:cxnSpLocks/>
            <a:stCxn id="13" idx="0"/>
          </p:cNvCxnSpPr>
          <p:nvPr/>
        </p:nvCxnSpPr>
        <p:spPr>
          <a:xfrm flipV="1">
            <a:off x="2041618" y="1739590"/>
            <a:ext cx="3232909" cy="117448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>
            <a:extLst>
              <a:ext uri="{FF2B5EF4-FFF2-40B4-BE49-F238E27FC236}">
                <a16:creationId xmlns:a16="http://schemas.microsoft.com/office/drawing/2014/main" xmlns="" id="{5B119AA6-1B63-4617-84D7-BA36734B3F92}"/>
              </a:ext>
            </a:extLst>
          </p:cNvPr>
          <p:cNvSpPr txBox="1"/>
          <p:nvPr/>
        </p:nvSpPr>
        <p:spPr>
          <a:xfrm>
            <a:off x="1270093" y="2914074"/>
            <a:ext cx="1543050" cy="923330"/>
          </a:xfrm>
          <a:prstGeom prst="rect">
            <a:avLst/>
          </a:prstGeom>
          <a:solidFill>
            <a:srgbClr val="00B6BF">
              <a:alpha val="20000"/>
            </a:srgbClr>
          </a:solidFill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>
                <a:latin typeface="Arial" panose="020B0604020202020204" pitchFamily="34" charset="0"/>
                <a:cs typeface="Arial" panose="020B0604020202020204" pitchFamily="34" charset="0"/>
              </a:rPr>
              <a:t>Sektorová kompetenční pyramida</a:t>
            </a: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230909"/>
            <a:ext cx="10782300" cy="1039346"/>
          </a:xfrm>
        </p:spPr>
        <p:txBody>
          <a:bodyPr>
            <a:noAutofit/>
          </a:bodyPr>
          <a:lstStyle/>
          <a:p>
            <a:pPr algn="ctr"/>
            <a:r>
              <a:rPr lang="cs-CZ" sz="3800" b="1">
                <a:latin typeface="Arial" panose="020B0604020202020204" pitchFamily="34" charset="0"/>
                <a:cs typeface="Arial" panose="020B0604020202020204" pitchFamily="34" charset="0"/>
              </a:rPr>
              <a:t>Sektorová kompetenční pyramida</a:t>
            </a:r>
          </a:p>
        </p:txBody>
      </p:sp>
    </p:spTree>
    <p:extLst>
      <p:ext uri="{BB962C8B-B14F-4D97-AF65-F5344CB8AC3E}">
        <p14:creationId xmlns:p14="http://schemas.microsoft.com/office/powerpoint/2010/main" val="383412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xmlns="" id="{407DA828-5A14-4257-BC86-A86F91A5AD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2"/>
          <a:stretch/>
        </p:blipFill>
        <p:spPr>
          <a:xfrm>
            <a:off x="2528808" y="1420165"/>
            <a:ext cx="9305655" cy="5402065"/>
          </a:xfrm>
          <a:prstGeom prst="rect">
            <a:avLst/>
          </a:prstGeom>
        </p:spPr>
      </p:pic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xmlns="" id="{F8F22668-829E-4F32-8192-C523C752D9EC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1885083" y="3872005"/>
            <a:ext cx="643725" cy="16828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xmlns="" id="{A4F44845-F838-443A-83DF-7905D7063643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1885083" y="1795346"/>
            <a:ext cx="3300234" cy="115332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5953831E-5D19-4081-83E8-76103393A7D3}"/>
              </a:ext>
            </a:extLst>
          </p:cNvPr>
          <p:cNvSpPr txBox="1"/>
          <p:nvPr/>
        </p:nvSpPr>
        <p:spPr>
          <a:xfrm>
            <a:off x="1113558" y="2948675"/>
            <a:ext cx="1543050" cy="923330"/>
          </a:xfrm>
          <a:prstGeom prst="rect">
            <a:avLst/>
          </a:prstGeom>
          <a:solidFill>
            <a:srgbClr val="00B6BF">
              <a:alpha val="20000"/>
            </a:srgbClr>
          </a:solidFill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>
                <a:latin typeface="Arial" panose="020B0604020202020204" pitchFamily="34" charset="0"/>
                <a:cs typeface="Arial" panose="020B0604020202020204" pitchFamily="34" charset="0"/>
              </a:rPr>
              <a:t>Sektorová kompetenční pyramida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7F978A66-CFE3-4CD4-92E5-29AC8F72EBBA}"/>
              </a:ext>
            </a:extLst>
          </p:cNvPr>
          <p:cNvSpPr txBox="1"/>
          <p:nvPr/>
        </p:nvSpPr>
        <p:spPr>
          <a:xfrm>
            <a:off x="8969360" y="5885281"/>
            <a:ext cx="2040084" cy="646331"/>
          </a:xfrm>
          <a:prstGeom prst="rect">
            <a:avLst/>
          </a:prstGeom>
          <a:solidFill>
            <a:srgbClr val="00B6BF">
              <a:alpha val="20000"/>
            </a:srgbClr>
          </a:solidFill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/>
              <a:t>Karty širokých </a:t>
            </a:r>
          </a:p>
          <a:p>
            <a:r>
              <a:rPr lang="cs-CZ"/>
              <a:t>povolání </a:t>
            </a:r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xmlns="" id="{C9A32DD5-D446-44D0-A8DA-F799D20EAB22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6545766" y="6208447"/>
            <a:ext cx="2423594" cy="5225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xmlns="" id="{3B42FFFA-51FA-4B5D-BC45-0B598AE1CCFB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7802168" y="5996750"/>
            <a:ext cx="1167192" cy="21169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230909"/>
            <a:ext cx="10782300" cy="1039346"/>
          </a:xfrm>
        </p:spPr>
        <p:txBody>
          <a:bodyPr>
            <a:noAutofit/>
          </a:bodyPr>
          <a:lstStyle/>
          <a:p>
            <a:pPr algn="ctr"/>
            <a:r>
              <a:rPr lang="cs-CZ" sz="3800" b="1">
                <a:latin typeface="Arial" panose="020B0604020202020204" pitchFamily="34" charset="0"/>
                <a:cs typeface="Arial" panose="020B0604020202020204" pitchFamily="34" charset="0"/>
              </a:rPr>
              <a:t>Sektorová KP a karta širokého povolání</a:t>
            </a:r>
          </a:p>
        </p:txBody>
      </p:sp>
    </p:spTree>
    <p:extLst>
      <p:ext uri="{BB962C8B-B14F-4D97-AF65-F5344CB8AC3E}">
        <p14:creationId xmlns:p14="http://schemas.microsoft.com/office/powerpoint/2010/main" val="310728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907" y="507096"/>
            <a:ext cx="10437802" cy="956575"/>
          </a:xfrm>
        </p:spPr>
        <p:txBody>
          <a:bodyPr>
            <a:normAutofit/>
          </a:bodyPr>
          <a:lstStyle/>
          <a:p>
            <a:pPr algn="ctr"/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Centrální databáze kompetencí (CDK) 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xmlns="" id="{CF93AA22-B98F-4C44-A474-3CF68BE89660}"/>
              </a:ext>
            </a:extLst>
          </p:cNvPr>
          <p:cNvSpPr txBox="1"/>
          <p:nvPr/>
        </p:nvSpPr>
        <p:spPr>
          <a:xfrm>
            <a:off x="765907" y="1679265"/>
            <a:ext cx="10464068" cy="3626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Centrální databáze kompetencí (CDK) je autonomní systém pro správu        standardizovaných kompetencí.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CDK je využívána soustavami NSP a NSK.</a:t>
            </a:r>
          </a:p>
          <a:p>
            <a:pPr algn="just">
              <a:lnSpc>
                <a:spcPct val="150000"/>
              </a:lnSpc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Využívá kompetenční model Národní soustavy povolání: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Měkké dovednosti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Obecné dovednosti (průřezové) </a:t>
            </a:r>
            <a:r>
              <a:rPr lang="cs-CZ" sz="2000" i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nově digitální kompetence</a:t>
            </a:r>
            <a:endParaRPr lang="cs-CZ" sz="20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Odborné znalosti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Odborné dovednosti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9CA0DB80-FC78-4668-9DBE-BC39453053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6025" y="1679263"/>
            <a:ext cx="1333500" cy="1362075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37EB9942-043F-4D3A-B60F-CC4A46732C5C}"/>
              </a:ext>
            </a:extLst>
          </p:cNvPr>
          <p:cNvSpPr txBox="1"/>
          <p:nvPr/>
        </p:nvSpPr>
        <p:spPr>
          <a:xfrm>
            <a:off x="9940991" y="4230058"/>
            <a:ext cx="1961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i="1"/>
              <a:t>Stav CDK  k 8. 2. 2021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519A02DA-3D2B-4A9B-B976-3E660EFBB1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6443" y="4626382"/>
            <a:ext cx="7385724" cy="195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71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C36F065-614E-42D8-A2B2-6FDAD99C4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626" y="338800"/>
            <a:ext cx="10515601" cy="1480763"/>
          </a:xfrm>
        </p:spPr>
        <p:txBody>
          <a:bodyPr>
            <a:noAutofit/>
          </a:bodyPr>
          <a:lstStyle/>
          <a:p>
            <a:pPr algn="ctr"/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Metodika mapování </a:t>
            </a:r>
            <a:b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budoucích kompetencí</a:t>
            </a:r>
            <a:endParaRPr 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507A5D4-25C0-4CC9-8B4F-4E21360DD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626" y="1819563"/>
            <a:ext cx="10515601" cy="4064000"/>
          </a:xfrm>
        </p:spPr>
        <p:txBody>
          <a:bodyPr/>
          <a:lstStyle/>
          <a:p>
            <a:pPr marL="0" indent="0">
              <a:buNone/>
            </a:pPr>
            <a:r>
              <a:rPr lang="cs-CZ"/>
              <a:t> 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399E4DB3-E941-4A13-A364-0EC38F3198F3}"/>
              </a:ext>
            </a:extLst>
          </p:cNvPr>
          <p:cNvSpPr/>
          <p:nvPr/>
        </p:nvSpPr>
        <p:spPr>
          <a:xfrm>
            <a:off x="810826" y="2110506"/>
            <a:ext cx="10415807" cy="34901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Část 4. </a:t>
            </a:r>
          </a:p>
          <a:p>
            <a:pPr lvl="0" algn="ctr"/>
            <a:r>
              <a:rPr lang="cs-CZ" sz="4000" cap="all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Pravidla partnerství škol a firem pro implementaci nových dovedností do reálného prostředí vzdělávání</a:t>
            </a:r>
            <a:r>
              <a:rPr lang="cs-CZ" cap="all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cs-CZ" sz="1800" b="0" i="0" u="none" strike="noStrike" kern="1200" cap="all" spc="0" normalizeH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456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D656AEC-F838-4A91-BEE0-8486E8EC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Přehled dosavadních výstupů projektu</a:t>
            </a:r>
            <a:endParaRPr lang="cs-CZ" sz="3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CB969B8-BD1D-4AED-8CCF-4E478DA39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5374"/>
            <a:ext cx="10515600" cy="4351338"/>
          </a:xfrm>
        </p:spPr>
        <p:txBody>
          <a:bodyPr>
            <a:normAutofit fontScale="85000" lnSpcReduction="20000"/>
          </a:bodyPr>
          <a:lstStyle/>
          <a:p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lphaUcPeriod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Analýza zahraničních studií s trendů na trhu práce (  příloha prezentace č. 1 ) </a:t>
            </a:r>
          </a:p>
          <a:p>
            <a:pPr marL="457200" indent="-457200">
              <a:buAutoNum type="alphaUcPeriod" startAt="2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11 karet vybraných sektorů ( příloha prezentace č.2)</a:t>
            </a:r>
          </a:p>
          <a:p>
            <a:pPr marL="457200" indent="-457200">
              <a:buAutoNum type="alphaUcPeriod" startAt="3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Uzavřeno 32 funkčních partnerství škola firma ( příloha č. 3)</a:t>
            </a:r>
          </a:p>
          <a:p>
            <a:pPr marL="457200" indent="-457200">
              <a:buAutoNum type="alphaUcPeriod" startAt="4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Vytvořena metodika mapování budoucích kompetencí ( příloha č. 4)</a:t>
            </a:r>
          </a:p>
          <a:p>
            <a:pPr marL="457200" indent="-457200">
              <a:buAutoNum type="alphaUcPeriod" startAt="5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Standart dobré praxe v rozpracované formě ( příloha č.5)</a:t>
            </a:r>
          </a:p>
          <a:p>
            <a:pPr marL="457200" indent="-457200">
              <a:buAutoNum type="alphaUcPeriod" startAt="6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Propagační letáky</a:t>
            </a:r>
          </a:p>
          <a:p>
            <a:pPr marL="457200" indent="-457200">
              <a:buAutoNum type="alphaUcPeriod" startAt="7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Evaluační nástroje</a:t>
            </a:r>
          </a:p>
          <a:p>
            <a:pPr marL="0" indent="0">
              <a:buNone/>
            </a:pPr>
            <a:endParaRPr lang="cs-CZ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Metodika </a:t>
            </a:r>
            <a:r>
              <a:rPr lang="cs-CZ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mapování budoucích kompetencí</a:t>
            </a:r>
            <a:endParaRPr lang="cs-CZ" sz="24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stanovuje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pravidla a postupy, kterými budou mapovány a tříděny kompetence vyžadované budoucím trhem práce ve vazbě na 4. průmyslovou revoluci a systemizovány do tzv. sektorových kompetenčních pyramid jako východiska pro jejich implementaci do vzdělávání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7896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477" y="815686"/>
            <a:ext cx="10641445" cy="424873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b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Pravidla pro partnerství škol a firem</a:t>
            </a:r>
            <a:r>
              <a:rPr lang="cs-CZ" sz="1800" b="1" i="1" u="sng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800" b="1" i="1" u="sng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3200" b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ABEBC84-D66D-4FE3-A65D-CD25E540C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257" y="1372405"/>
            <a:ext cx="10550236" cy="491467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3000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 a východiska metodiky spolupráce</a:t>
            </a:r>
          </a:p>
          <a:p>
            <a:pPr marL="0" indent="0">
              <a:lnSpc>
                <a:spcPct val="120000"/>
              </a:lnSpc>
              <a:buNone/>
            </a:pPr>
            <a:endParaRPr lang="cs-CZ" sz="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cs-CZ" sz="10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Cílem je zajistit nastavení </a:t>
            </a:r>
            <a:r>
              <a:rPr lang="cs-CZ" sz="2000" b="1">
                <a:latin typeface="Arial" panose="020B0604020202020204" pitchFamily="34" charset="0"/>
                <a:cs typeface="Arial" panose="020B0604020202020204" pitchFamily="34" charset="0"/>
              </a:rPr>
              <a:t>pravidel spolupráce </a:t>
            </a: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firem a škol, podpořit jednotná pravidla pro </a:t>
            </a:r>
            <a:r>
              <a:rPr lang="cs-CZ" sz="2000" b="1">
                <a:latin typeface="Arial" panose="020B0604020202020204" pitchFamily="34" charset="0"/>
                <a:cs typeface="Arial" panose="020B0604020202020204" pitchFamily="34" charset="0"/>
              </a:rPr>
              <a:t>přenos požadavků trhu práce</a:t>
            </a: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 do vzdělávání a aplikaci </a:t>
            </a:r>
            <a:r>
              <a:rPr lang="cs-CZ" sz="2000" b="1">
                <a:latin typeface="Arial" panose="020B0604020202020204" pitchFamily="34" charset="0"/>
                <a:cs typeface="Arial" panose="020B0604020202020204" pitchFamily="34" charset="0"/>
              </a:rPr>
              <a:t>prvků duálního vzdělávání</a:t>
            </a: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Je určena přednostně pro </a:t>
            </a:r>
            <a:r>
              <a:rPr lang="cs-CZ" sz="2000" b="1">
                <a:latin typeface="Arial" panose="020B0604020202020204" pitchFamily="34" charset="0"/>
                <a:cs typeface="Arial" panose="020B0604020202020204" pitchFamily="34" charset="0"/>
              </a:rPr>
              <a:t>firmy, spolupracující školy</a:t>
            </a: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, zřizovatele škol a odbornou veřejnost.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Metodika je zaměřena zejména na zajištění </a:t>
            </a:r>
            <a:r>
              <a:rPr lang="cs-CZ" sz="2000" b="1">
                <a:latin typeface="Arial" panose="020B0604020202020204" pitchFamily="34" charset="0"/>
                <a:cs typeface="Arial" panose="020B0604020202020204" pitchFamily="34" charset="0"/>
              </a:rPr>
              <a:t>odborné části výuky</a:t>
            </a: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</a:t>
            </a: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 vymezení kompetencí požadovaných světem práce, způsob jejich vzdělávání, materiálně-technické a personální zajištění vzdělávání odborných kompetencí ve škole, ve firmě. 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Obsahem jsou  </a:t>
            </a:r>
            <a:r>
              <a:rPr lang="cs-CZ" sz="2000" b="1">
                <a:latin typeface="Arial" panose="020B0604020202020204" pitchFamily="34" charset="0"/>
                <a:cs typeface="Arial" panose="020B0604020202020204" pitchFamily="34" charset="0"/>
              </a:rPr>
              <a:t>konkrétní kroky</a:t>
            </a: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, nastavení pravidel spolupráce a tvorba podpůrných podkladů pro zapojené firmy. 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Vychází ze zkušenosti s pilotáži prvků duálního vzdělávání v </a:t>
            </a:r>
            <a:r>
              <a:rPr lang="cs-CZ" sz="2000" b="1">
                <a:latin typeface="Arial" panose="020B0604020202020204" pitchFamily="34" charset="0"/>
                <a:cs typeface="Arial" panose="020B0604020202020204" pitchFamily="34" charset="0"/>
              </a:rPr>
              <a:t>Moravskoslezském kraji       </a:t>
            </a: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(od roku 2017).</a:t>
            </a:r>
            <a:endParaRPr lang="cs-CZ" sz="20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107" y="1103979"/>
            <a:ext cx="966061" cy="125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989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ABEBC84-D66D-4FE3-A65D-CD25E540C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782" y="1210480"/>
            <a:ext cx="10550236" cy="520937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3000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Obsah </a:t>
            </a:r>
            <a:r>
              <a:rPr lang="cs-CZ" sz="3000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</a:t>
            </a:r>
            <a:r>
              <a:rPr lang="cs-CZ" sz="3000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jednotlivé kroky nastavení spolupráce</a:t>
            </a:r>
          </a:p>
          <a:p>
            <a:pPr marL="0" indent="0">
              <a:lnSpc>
                <a:spcPct val="120000"/>
              </a:lnSpc>
              <a:buNone/>
            </a:pPr>
            <a:endParaRPr lang="cs-CZ" sz="10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Výběr prioritních profesí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Tvorba kompetenčního profilu profese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Výběr vhodných škol a oborů vzdělávání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Tematický plán (rozdělení výuky ve škole a ve firmě)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Smluvní ukotvení spolupráce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Materiálně-technické a personální podmínky pro realizaci odborné přípravy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Mediální a náborové aktivity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Plán/projekt implementace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Další možné prvky spolupráce zaměstnavatele a školy </a:t>
            </a:r>
          </a:p>
          <a:p>
            <a:pPr marL="361950" indent="-36195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Metodické vzory a podkladové materiály</a:t>
            </a:r>
          </a:p>
          <a:p>
            <a:pPr marL="0" indent="0">
              <a:lnSpc>
                <a:spcPct val="120000"/>
              </a:lnSpc>
              <a:buNone/>
            </a:pPr>
            <a:endParaRPr lang="cs-CZ" sz="18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477" y="815686"/>
            <a:ext cx="10641445" cy="424873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b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Pravidla pro partnerství škol a firem</a:t>
            </a:r>
            <a:r>
              <a:rPr lang="cs-CZ" sz="1800" b="1" i="1" u="sng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1800" b="1" i="1" u="sng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3200" b="1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1524000"/>
            <a:ext cx="238125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4170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E832D10-0A81-4387-9E08-37F1E5A3D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0281" y="1990724"/>
            <a:ext cx="10396705" cy="158697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</a:pPr>
            <a:r>
              <a:rPr lang="cs-CZ" sz="4600" b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Děkujeme Vám za pozornost              a těšíme se na naši spolupráci!</a:t>
            </a:r>
            <a:endParaRPr lang="cs-CZ" sz="4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DC63D215-CBC2-44D1-8B16-0B9BD2B5F8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31637" y="6072196"/>
            <a:ext cx="3711950" cy="54483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cs-CZ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Mapování budoucích kompetencí jako součást systémových opatření pro vymezení požadavků trhu práce</a:t>
            </a:r>
          </a:p>
          <a:p>
            <a:pPr algn="r"/>
            <a:r>
              <a:rPr lang="cs-CZ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CZ.03.1.54/0.0/0.0/15_122/0010231</a:t>
            </a:r>
          </a:p>
          <a:p>
            <a:pPr algn="r"/>
            <a:endParaRPr lang="cs-CZ" sz="110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161FD061-FFBE-45A6-B4A2-6359609155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29" y="521883"/>
            <a:ext cx="3384706" cy="7014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xmlns="" id="{0269105E-C47D-47B9-8D3F-A6500CAC40A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0" t="10519" r="11395" b="10826"/>
          <a:stretch/>
        </p:blipFill>
        <p:spPr bwMode="auto">
          <a:xfrm>
            <a:off x="11039356" y="420894"/>
            <a:ext cx="684036" cy="702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xmlns="" id="{CF0CD54C-2C6B-42FF-B88E-6AF5064415BE}"/>
              </a:ext>
            </a:extLst>
          </p:cNvPr>
          <p:cNvSpPr txBox="1"/>
          <p:nvPr/>
        </p:nvSpPr>
        <p:spPr>
          <a:xfrm>
            <a:off x="6242455" y="4160408"/>
            <a:ext cx="47969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6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C36F065-614E-42D8-A2B2-6FDAD99C4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625" y="262600"/>
            <a:ext cx="10515601" cy="1480763"/>
          </a:xfrm>
        </p:spPr>
        <p:txBody>
          <a:bodyPr>
            <a:noAutofit/>
          </a:bodyPr>
          <a:lstStyle/>
          <a:p>
            <a:pPr algn="ctr"/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Metodika mapování </a:t>
            </a:r>
            <a:b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budoucích kompetencí</a:t>
            </a:r>
            <a:endParaRPr lang="cs-CZ" sz="3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507A5D4-25C0-4CC9-8B4F-4E21360DD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626" y="1819563"/>
            <a:ext cx="10515601" cy="4064000"/>
          </a:xfrm>
        </p:spPr>
        <p:txBody>
          <a:bodyPr/>
          <a:lstStyle/>
          <a:p>
            <a:pPr marL="0" indent="0">
              <a:buNone/>
            </a:pPr>
            <a:r>
              <a:rPr lang="cs-CZ"/>
              <a:t> 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399E4DB3-E941-4A13-A364-0EC38F3198F3}"/>
              </a:ext>
            </a:extLst>
          </p:cNvPr>
          <p:cNvSpPr/>
          <p:nvPr/>
        </p:nvSpPr>
        <p:spPr>
          <a:xfrm>
            <a:off x="784521" y="2907144"/>
            <a:ext cx="10415807" cy="1888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>
                <a:latin typeface="Arial" panose="020B0604020202020204" pitchFamily="34" charset="0"/>
                <a:cs typeface="Arial" panose="020B0604020202020204" pitchFamily="34" charset="0"/>
              </a:rPr>
              <a:t>Část 2. </a:t>
            </a:r>
          </a:p>
          <a:p>
            <a:pPr algn="ctr"/>
            <a:r>
              <a:rPr lang="cs-CZ" sz="3600">
                <a:latin typeface="Arial" panose="020B0604020202020204" pitchFamily="34" charset="0"/>
                <a:cs typeface="Arial" panose="020B0604020202020204" pitchFamily="34" charset="0"/>
              </a:rPr>
              <a:t>SHROMAŽĎOVÁNÍ A TŘÍDĚNÍ NOVÝCH KOMPETENCÍ PRO ZAŘAZENÍ DO CDK</a:t>
            </a:r>
          </a:p>
        </p:txBody>
      </p:sp>
    </p:spTree>
    <p:extLst>
      <p:ext uri="{BB962C8B-B14F-4D97-AF65-F5344CB8AC3E}">
        <p14:creationId xmlns:p14="http://schemas.microsoft.com/office/powerpoint/2010/main" val="1429848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>
            <a:extLst>
              <a:ext uri="{FF2B5EF4-FFF2-40B4-BE49-F238E27FC236}">
                <a16:creationId xmlns:a16="http://schemas.microsoft.com/office/drawing/2014/main" xmlns="" id="{0F41263F-9372-475F-8E43-6C750E0EA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238" y="2381662"/>
            <a:ext cx="4292082" cy="4349645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91" y="417999"/>
            <a:ext cx="11185235" cy="1039346"/>
          </a:xfrm>
        </p:spPr>
        <p:txBody>
          <a:bodyPr>
            <a:noAutofit/>
          </a:bodyPr>
          <a:lstStyle/>
          <a:p>
            <a:pPr algn="ctr"/>
            <a:r>
              <a:rPr lang="cs-CZ" b="1">
                <a:latin typeface="Arial"/>
                <a:cs typeface="Arial"/>
              </a:rPr>
              <a:t>Kompetenční pyramidy </a:t>
            </a:r>
            <a:br>
              <a:rPr lang="cs-CZ" b="1">
                <a:latin typeface="Arial"/>
                <a:cs typeface="Arial"/>
              </a:rPr>
            </a:br>
            <a:r>
              <a:rPr lang="cs-CZ" b="1">
                <a:latin typeface="Arial"/>
                <a:cs typeface="Arial"/>
              </a:rPr>
              <a:t>= stávající + nové kompetence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xmlns="" id="{BADB1C66-9A9C-44C0-83C6-46AA5EA95D55}"/>
              </a:ext>
            </a:extLst>
          </p:cNvPr>
          <p:cNvSpPr txBox="1"/>
          <p:nvPr/>
        </p:nvSpPr>
        <p:spPr>
          <a:xfrm>
            <a:off x="6642075" y="1704023"/>
            <a:ext cx="3543300" cy="1631216"/>
          </a:xfrm>
          <a:prstGeom prst="rect">
            <a:avLst/>
          </a:prstGeom>
          <a:solidFill>
            <a:srgbClr val="00B6BF">
              <a:alpha val="30000"/>
            </a:srgbClr>
          </a:solidFill>
        </p:spPr>
        <p:txBody>
          <a:bodyPr wrap="square" rtlCol="0">
            <a:spAutoFit/>
          </a:bodyPr>
          <a:lstStyle/>
          <a:p>
            <a:endParaRPr lang="cs-CZ"/>
          </a:p>
          <a:p>
            <a:pPr algn="ctr"/>
            <a:r>
              <a:rPr lang="cs-CZ" sz="3200">
                <a:latin typeface="Arial" panose="020B0604020202020204" pitchFamily="34" charset="0"/>
                <a:cs typeface="Arial" panose="020B0604020202020204" pitchFamily="34" charset="0"/>
              </a:rPr>
              <a:t>Stávající kompetence</a:t>
            </a:r>
          </a:p>
          <a:p>
            <a:endParaRPr lang="cs-CZ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A4B36384-7B66-47C8-94AA-22C6F96696C0}"/>
              </a:ext>
            </a:extLst>
          </p:cNvPr>
          <p:cNvSpPr txBox="1"/>
          <p:nvPr/>
        </p:nvSpPr>
        <p:spPr>
          <a:xfrm>
            <a:off x="1829457" y="1704023"/>
            <a:ext cx="3543300" cy="1631216"/>
          </a:xfrm>
          <a:prstGeom prst="rect">
            <a:avLst/>
          </a:prstGeom>
          <a:solidFill>
            <a:srgbClr val="00B6BF">
              <a:alpha val="30000"/>
            </a:srgbClr>
          </a:solidFill>
        </p:spPr>
        <p:txBody>
          <a:bodyPr wrap="square" rtlCol="0">
            <a:spAutoFit/>
          </a:bodyPr>
          <a:lstStyle/>
          <a:p>
            <a:endParaRPr lang="cs-CZ"/>
          </a:p>
          <a:p>
            <a:pPr algn="ctr"/>
            <a:r>
              <a:rPr lang="cs-CZ" sz="3200" b="1">
                <a:latin typeface="Arial" panose="020B0604020202020204" pitchFamily="34" charset="0"/>
                <a:cs typeface="Arial" panose="020B0604020202020204" pitchFamily="34" charset="0"/>
              </a:rPr>
              <a:t>Nové </a:t>
            </a:r>
          </a:p>
          <a:p>
            <a:pPr algn="ctr"/>
            <a:r>
              <a:rPr lang="cs-CZ" sz="3200" b="1">
                <a:latin typeface="Arial" panose="020B0604020202020204" pitchFamily="34" charset="0"/>
                <a:cs typeface="Arial" panose="020B0604020202020204" pitchFamily="34" charset="0"/>
              </a:rPr>
              <a:t>kompetence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8422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15625" cy="1325563"/>
          </a:xfrm>
        </p:spPr>
        <p:txBody>
          <a:bodyPr/>
          <a:lstStyle/>
          <a:p>
            <a:pPr algn="ctr"/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xmlns="" id="{BB4C1E88-DF76-4C39-8D7D-D46316E19D5C}"/>
              </a:ext>
            </a:extLst>
          </p:cNvPr>
          <p:cNvSpPr/>
          <p:nvPr/>
        </p:nvSpPr>
        <p:spPr>
          <a:xfrm>
            <a:off x="1059316" y="490958"/>
            <a:ext cx="3349363" cy="850933"/>
          </a:xfrm>
          <a:prstGeom prst="round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>
                <a:solidFill>
                  <a:schemeClr val="bg1">
                    <a:lumMod val="50000"/>
                  </a:schemeClr>
                </a:solidFill>
              </a:rPr>
              <a:t>Cíl</a:t>
            </a:r>
            <a:r>
              <a:rPr lang="cs-CZ"/>
              <a:t> 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xmlns="" id="{38586B6B-62AA-4A00-AF00-A195965CE7B0}"/>
              </a:ext>
            </a:extLst>
          </p:cNvPr>
          <p:cNvSpPr/>
          <p:nvPr/>
        </p:nvSpPr>
        <p:spPr>
          <a:xfrm>
            <a:off x="4629795" y="490958"/>
            <a:ext cx="3272714" cy="850933"/>
          </a:xfrm>
          <a:prstGeom prst="round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>
                <a:solidFill>
                  <a:schemeClr val="bg1">
                    <a:lumMod val="50000"/>
                  </a:schemeClr>
                </a:solidFill>
              </a:rPr>
              <a:t>Forma</a:t>
            </a:r>
            <a:r>
              <a:rPr lang="cs-CZ"/>
              <a:t> </a:t>
            </a:r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xmlns="" id="{CA738243-67FB-43A6-90BC-4F6BC2D5C343}"/>
              </a:ext>
            </a:extLst>
          </p:cNvPr>
          <p:cNvSpPr/>
          <p:nvPr/>
        </p:nvSpPr>
        <p:spPr>
          <a:xfrm>
            <a:off x="8102534" y="473581"/>
            <a:ext cx="3359990" cy="850933"/>
          </a:xfrm>
          <a:prstGeom prst="round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>
                <a:solidFill>
                  <a:schemeClr val="bg1">
                    <a:lumMod val="50000"/>
                  </a:schemeClr>
                </a:solidFill>
              </a:rPr>
              <a:t>Dopad </a:t>
            </a:r>
            <a:r>
              <a:rPr lang="cs-CZ"/>
              <a:t> </a:t>
            </a:r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xmlns="" id="{665FE0B4-9196-4D1C-A24B-BF9BA1A97E58}"/>
              </a:ext>
            </a:extLst>
          </p:cNvPr>
          <p:cNvCxnSpPr/>
          <p:nvPr/>
        </p:nvCxnSpPr>
        <p:spPr>
          <a:xfrm>
            <a:off x="195943" y="1432970"/>
            <a:ext cx="11775233" cy="0"/>
          </a:xfrm>
          <a:prstGeom prst="line">
            <a:avLst/>
          </a:prstGeom>
          <a:ln w="25400">
            <a:solidFill>
              <a:schemeClr val="accent1">
                <a:alpha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xmlns="" id="{DD843092-B47C-4F3E-B92A-D873067C5D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5649669"/>
              </p:ext>
            </p:extLst>
          </p:nvPr>
        </p:nvGraphicFramePr>
        <p:xfrm>
          <a:off x="638175" y="1470675"/>
          <a:ext cx="11189932" cy="2592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xmlns="" id="{58754D15-811E-4056-BEEF-1101177669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6744"/>
              </p:ext>
            </p:extLst>
          </p:nvPr>
        </p:nvGraphicFramePr>
        <p:xfrm>
          <a:off x="638175" y="4072378"/>
          <a:ext cx="11189932" cy="2592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4" name="Šipka: dolů 13">
            <a:extLst>
              <a:ext uri="{FF2B5EF4-FFF2-40B4-BE49-F238E27FC236}">
                <a16:creationId xmlns:a16="http://schemas.microsoft.com/office/drawing/2014/main" xmlns="" id="{2DAB8F79-A4CA-4052-956D-891673C6A281}"/>
              </a:ext>
            </a:extLst>
          </p:cNvPr>
          <p:cNvSpPr/>
          <p:nvPr/>
        </p:nvSpPr>
        <p:spPr>
          <a:xfrm>
            <a:off x="3090938" y="3619893"/>
            <a:ext cx="6202837" cy="970768"/>
          </a:xfrm>
          <a:prstGeom prst="downArrow">
            <a:avLst>
              <a:gd name="adj1" fmla="val 50000"/>
              <a:gd name="adj2" fmla="val 54399"/>
            </a:avLst>
          </a:prstGeom>
          <a:solidFill>
            <a:srgbClr val="00B6BF">
              <a:tint val="40000"/>
              <a:hueOff val="0"/>
              <a:satOff val="0"/>
              <a:lumOff val="0"/>
              <a:alphaOff val="0"/>
            </a:srgbClr>
          </a:solidFill>
          <a:ln>
            <a:noFill/>
          </a:ln>
          <a:effectLst/>
        </p:spPr>
        <p:txBody>
          <a:bodyPr rtlCol="0" anchor="ctr"/>
          <a:lstStyle/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Od trendů ke konkrétním kompetencím</a:t>
            </a:r>
          </a:p>
        </p:txBody>
      </p:sp>
    </p:spTree>
    <p:extLst>
      <p:ext uri="{BB962C8B-B14F-4D97-AF65-F5344CB8AC3E}">
        <p14:creationId xmlns:p14="http://schemas.microsoft.com/office/powerpoint/2010/main" val="63456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874"/>
            <a:ext cx="10515600" cy="1039346"/>
          </a:xfrm>
        </p:spPr>
        <p:txBody>
          <a:bodyPr/>
          <a:lstStyle/>
          <a:p>
            <a:pPr algn="ctr"/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New Skills Monitor (NSM)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C2DC89A5-82F9-4653-ACF8-7940D4F8A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77284"/>
            <a:ext cx="10906125" cy="5209241"/>
          </a:xfr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61950" algn="l"/>
              </a:tabLst>
            </a:pPr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Systém pro zaznamenávání nově se objevujících a budoucích potřeb trhu práce</a:t>
            </a:r>
            <a:endParaRPr lang="cs-CZ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61950" algn="l"/>
              </a:tabLst>
            </a:pPr>
            <a:r>
              <a:rPr lang="cs-CZ" sz="1900">
                <a:latin typeface="Arial" panose="020B0604020202020204" pitchFamily="34" charset="0"/>
                <a:cs typeface="Arial" panose="020B0604020202020204" pitchFamily="34" charset="0"/>
              </a:rPr>
              <a:t>	Vznikají v návaznosti na aktuální </a:t>
            </a:r>
            <a:r>
              <a:rPr lang="cs-CZ" sz="1900" b="1">
                <a:latin typeface="Arial" panose="020B0604020202020204" pitchFamily="34" charset="0"/>
                <a:cs typeface="Arial" panose="020B0604020202020204" pitchFamily="34" charset="0"/>
              </a:rPr>
              <a:t>trendy a změny</a:t>
            </a:r>
            <a:r>
              <a:rPr lang="cs-CZ" sz="1900">
                <a:latin typeface="Arial" panose="020B0604020202020204" pitchFamily="34" charset="0"/>
                <a:cs typeface="Arial" panose="020B0604020202020204" pitchFamily="34" charset="0"/>
              </a:rPr>
              <a:t>, které mají vliv na proměnu (určitého 	segmentu) ekonomiky, anebo ty, jež mají takový potenciál do budoucna.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61950" algn="l"/>
              </a:tabLst>
            </a:pPr>
            <a:endParaRPr lang="cs-CZ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61950" algn="l"/>
              </a:tabLst>
            </a:pPr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NSM nové trendy (nové „pojmy“) identifikuje a překládá do jazyka kompetencí</a:t>
            </a:r>
            <a:r>
              <a:rPr lang="cs-CZ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61950" algn="l"/>
              </a:tabLst>
            </a:pPr>
            <a:r>
              <a:rPr lang="cs-CZ" sz="1900">
                <a:latin typeface="Arial" panose="020B0604020202020204" pitchFamily="34" charset="0"/>
                <a:cs typeface="Arial" panose="020B0604020202020204" pitchFamily="34" charset="0"/>
              </a:rPr>
              <a:t>	Odhaduje, kterých sektorů a povolání se změna bude týkat nebo již týká, aniž by proměna 	povolání byla odpovídajícím způsobem zachycena v CDK a vzdělávacích standardech. </a:t>
            </a: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6187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484674"/>
            <a:ext cx="10515600" cy="1039346"/>
          </a:xfrm>
        </p:spPr>
        <p:txBody>
          <a:bodyPr>
            <a:noAutofit/>
          </a:bodyPr>
          <a:lstStyle/>
          <a:p>
            <a:pPr algn="ctr"/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Nové trendy/kompetence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9B9FFEF5-630F-4B37-A11F-8B9E4B8F3B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1481338"/>
              </p:ext>
            </p:extLst>
          </p:nvPr>
        </p:nvGraphicFramePr>
        <p:xfrm>
          <a:off x="914399" y="1762145"/>
          <a:ext cx="10515600" cy="4498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2092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" y="484674"/>
            <a:ext cx="10515600" cy="1039346"/>
          </a:xfrm>
        </p:spPr>
        <p:txBody>
          <a:bodyPr>
            <a:noAutofit/>
          </a:bodyPr>
          <a:lstStyle/>
          <a:p>
            <a:pPr algn="ctr"/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Nové trendy/kompetence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9B9FFEF5-630F-4B37-A11F-8B9E4B8F3B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2751375"/>
              </p:ext>
            </p:extLst>
          </p:nvPr>
        </p:nvGraphicFramePr>
        <p:xfrm>
          <a:off x="914399" y="1762145"/>
          <a:ext cx="10515600" cy="4498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0810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DC0D9-7669-42E5-8583-530FA2B4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7999"/>
            <a:ext cx="10515600" cy="1039346"/>
          </a:xfrm>
        </p:spPr>
        <p:txBody>
          <a:bodyPr/>
          <a:lstStyle/>
          <a:p>
            <a:pPr algn="ctr"/>
            <a:r>
              <a:rPr lang="cs-CZ" b="1">
                <a:latin typeface="Arial" panose="020B0604020202020204" pitchFamily="34" charset="0"/>
                <a:cs typeface="Arial" panose="020B0604020202020204" pitchFamily="34" charset="0"/>
              </a:rPr>
              <a:t>Karta kompetencí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C2DC89A5-82F9-4653-ACF8-7940D4F8A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662"/>
            <a:ext cx="10515600" cy="4798588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61950" algn="l"/>
              </a:tabLst>
            </a:pPr>
            <a:endParaRPr lang="cs-CZ" sz="40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m"/>
              <a:tabLst>
                <a:tab pos="361950" algn="l"/>
              </a:tabLst>
            </a:pPr>
            <a:r>
              <a:rPr lang="cs-CZ" sz="2400">
                <a:latin typeface="Arial"/>
                <a:cs typeface="Arial"/>
              </a:rPr>
              <a:t> </a:t>
            </a:r>
            <a:r>
              <a:rPr lang="cs-CZ" sz="2400">
                <a:latin typeface="Arial"/>
                <a:cs typeface="Arial"/>
                <a:sym typeface="Wingdings"/>
              </a:rPr>
              <a:t>V k</a:t>
            </a:r>
            <a:r>
              <a:rPr lang="cs-CZ" sz="2400">
                <a:latin typeface="Arial"/>
                <a:cs typeface="Arial"/>
              </a:rPr>
              <a:t>artě kompetencí se zachycené nové trendy přiřazují k </a:t>
            </a:r>
            <a:r>
              <a:rPr lang="cs-CZ" sz="2400" b="1">
                <a:latin typeface="Arial"/>
                <a:cs typeface="Arial"/>
              </a:rPr>
              <a:t>pracovním pozicím, konkretizují do podoby odborných dovedností</a:t>
            </a:r>
            <a:r>
              <a:rPr lang="cs-CZ" sz="2400">
                <a:latin typeface="Arial"/>
                <a:cs typeface="Arial"/>
              </a:rPr>
              <a:t>; dovednosti 	se </a:t>
            </a:r>
            <a:r>
              <a:rPr lang="cs-CZ" sz="2400" b="1">
                <a:latin typeface="Arial"/>
                <a:cs typeface="Arial"/>
              </a:rPr>
              <a:t>třídí do klastrů</a:t>
            </a:r>
            <a:r>
              <a:rPr lang="cs-CZ" sz="2400">
                <a:latin typeface="Arial"/>
                <a:cs typeface="Arial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61950" algn="l"/>
              </a:tabLst>
            </a:pPr>
            <a:endParaRPr lang="cs-CZ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m"/>
              <a:tabLst>
                <a:tab pos="361950" algn="l"/>
              </a:tabLst>
            </a:pPr>
            <a:r>
              <a:rPr lang="cs-CZ" sz="2400">
                <a:latin typeface="Arial"/>
                <a:cs typeface="Arial"/>
              </a:rPr>
              <a:t>Karta kompetencí je </a:t>
            </a:r>
            <a:r>
              <a:rPr lang="cs-CZ" sz="2400" b="1">
                <a:latin typeface="Arial"/>
                <a:cs typeface="Arial"/>
              </a:rPr>
              <a:t>nástroj pro strukturovaný záznam nových 	kompetencí</a:t>
            </a:r>
            <a:r>
              <a:rPr lang="cs-CZ" sz="2400">
                <a:latin typeface="Arial"/>
                <a:cs typeface="Arial"/>
              </a:rPr>
              <a:t>. Slouží pro konkretizaci změn v různých sektorech 	ekonomiky, jež vyvolávají nové požadavky na kompetence pracovníků 	nebo předpokládají potřebu nových kompetencí do budoucna. </a:t>
            </a:r>
            <a:endParaRPr lang="cs-CZ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61950" algn="l"/>
              </a:tabLst>
            </a:pPr>
            <a:endParaRPr lang="cs-CZ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0643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rgbClr val="333745"/>
      </a:dk1>
      <a:lt1>
        <a:sysClr val="window" lastClr="FFFFFF"/>
      </a:lt1>
      <a:dk2>
        <a:srgbClr val="E62336"/>
      </a:dk2>
      <a:lt2>
        <a:srgbClr val="E7E6E6"/>
      </a:lt2>
      <a:accent1>
        <a:srgbClr val="00B6BF"/>
      </a:accent1>
      <a:accent2>
        <a:srgbClr val="005AB4"/>
      </a:accent2>
      <a:accent3>
        <a:srgbClr val="E62336"/>
      </a:accent3>
      <a:accent4>
        <a:srgbClr val="FFA80D"/>
      </a:accent4>
      <a:accent5>
        <a:srgbClr val="087E8B"/>
      </a:accent5>
      <a:accent6>
        <a:srgbClr val="61D5DD"/>
      </a:accent6>
      <a:hlink>
        <a:srgbClr val="58729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alpha val="3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828F925D28A8478F8015DEE1CDF09A" ma:contentTypeVersion="2" ma:contentTypeDescription="Vytvoří nový dokument" ma:contentTypeScope="" ma:versionID="017665cdd4480b8f0655e6ff022973e1">
  <xsd:schema xmlns:xsd="http://www.w3.org/2001/XMLSchema" xmlns:xs="http://www.w3.org/2001/XMLSchema" xmlns:p="http://schemas.microsoft.com/office/2006/metadata/properties" xmlns:ns2="3c4a80e8-6f5b-478f-96cd-d5a33bc9b471" targetNamespace="http://schemas.microsoft.com/office/2006/metadata/properties" ma:root="true" ma:fieldsID="1cf8d9b16fb309d0282f4e4fd44748bb" ns2:_="">
    <xsd:import namespace="3c4a80e8-6f5b-478f-96cd-d5a33bc9b4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4a80e8-6f5b-478f-96cd-d5a33bc9b4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A726A3-0491-44C5-8F0C-6EBD9D5F06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466178-50B4-47BA-B314-B7C75DABFC0F}">
  <ds:schemaRefs>
    <ds:schemaRef ds:uri="http://purl.org/dc/terms/"/>
    <ds:schemaRef ds:uri="3c4a80e8-6f5b-478f-96cd-d5a33bc9b47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F11309F-5D2C-4170-9B7A-E68DEC4060D6}">
  <ds:schemaRefs>
    <ds:schemaRef ds:uri="3c4a80e8-6f5b-478f-96cd-d5a33bc9b47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720</Words>
  <Application>Microsoft Office PowerPoint</Application>
  <PresentationFormat>Širokoúhlá obrazovka</PresentationFormat>
  <Paragraphs>144</Paragraphs>
  <Slides>22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Motiv Office</vt:lpstr>
      <vt:lpstr>KOMPETENCE 4.0  Informace pro TPZ Ústeckého kraje</vt:lpstr>
      <vt:lpstr>Přehled dosavadních výstupů projektu</vt:lpstr>
      <vt:lpstr>Metodika mapování  budoucích kompetencí</vt:lpstr>
      <vt:lpstr>Kompetenční pyramidy  = stávající + nové kompetence</vt:lpstr>
      <vt:lpstr> </vt:lpstr>
      <vt:lpstr>New Skills Monitor (NSM)</vt:lpstr>
      <vt:lpstr>Nové trendy/kompetence</vt:lpstr>
      <vt:lpstr>Nové trendy/kompetence</vt:lpstr>
      <vt:lpstr>Karta kompetencí</vt:lpstr>
      <vt:lpstr>Metodika mapování  budoucích kompetencí</vt:lpstr>
      <vt:lpstr>Kompetenční pyramidy  = stávající + nové kompetence</vt:lpstr>
      <vt:lpstr>Kompetenční pyramidy = kompetenční model</vt:lpstr>
      <vt:lpstr>Patra kompetenční pyramidy</vt:lpstr>
      <vt:lpstr>Kompetenční pyramida = kompetenční model</vt:lpstr>
      <vt:lpstr>Kompetenční pyramidy</vt:lpstr>
      <vt:lpstr>Sektorová kompetenční pyramida</vt:lpstr>
      <vt:lpstr>Sektorová KP a karta širokého povolání</vt:lpstr>
      <vt:lpstr>Centrální databáze kompetencí (CDK) </vt:lpstr>
      <vt:lpstr>Metodika mapování  budoucích kompetencí</vt:lpstr>
      <vt:lpstr>Pravidla pro partnerství škol a firem </vt:lpstr>
      <vt:lpstr>Pravidla pro partnerství škol a firem </vt:lpstr>
      <vt:lpstr>Děkujeme Vám za pozornost              a těšíme se na naši spolupráci!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KOMPETENCE 4.0</dc:title>
  <dc:creator>Eva Hrózová</dc:creator>
  <cp:lastModifiedBy>Uživatel systému Windows</cp:lastModifiedBy>
  <cp:revision>18</cp:revision>
  <dcterms:created xsi:type="dcterms:W3CDTF">2020-09-23T07:51:48Z</dcterms:created>
  <dcterms:modified xsi:type="dcterms:W3CDTF">2021-06-13T18:54:13Z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0x01010086828F925D28A8478F8015DEE1CDF09A</vt:lpwstr>
  </property>
</Properties>
</file>