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333333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00" y="-180"/>
      </p:cViewPr>
      <p:guideLst>
        <p:guide orient="horz" pos="845"/>
        <p:guide pos="476"/>
        <p:guide pos="53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F3A18-35DC-44BF-88B2-A182D07789D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90157A-6F39-46F0-887C-8ABF8A337A4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6065B-5092-4759-B16F-1266CEA658C2}" type="slidenum">
              <a:rPr lang="en-GB"/>
              <a:pPr/>
              <a:t>1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74F57-75CF-4F66-8EB7-7DC2FFA40BA6}" type="slidenum">
              <a:rPr lang="en-GB"/>
              <a:pPr/>
              <a:t>2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Interní schůzka – projednání způsobu vkládání nových informací a jejich třídění. Rozdělení kompetencí na jednotlivé projekty. Založení sekcí, které budou obsahovat jak tabulku připravovaných a uskutečněných akcí, tak dílčích dokumentů i fotografií. Následné faktické doplnění o již nastřádané dokumenty a přehled aktivit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0157A-6F39-46F0-887C-8ABF8A337A4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Spolupráce</a:t>
            </a:r>
            <a:r>
              <a:rPr lang="cs-CZ" baseline="0" dirty="0" smtClean="0"/>
              <a:t> s kolegy s </a:t>
            </a:r>
            <a:r>
              <a:rPr lang="cs-CZ" baseline="0" dirty="0" err="1" smtClean="0"/>
              <a:t>Soc</a:t>
            </a:r>
            <a:r>
              <a:rPr lang="cs-CZ" baseline="0" dirty="0" smtClean="0"/>
              <a:t>. ústavu AV ČR sešli jsme se na schůzce, porovnávali a hledali zdroje dat.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0157A-6F39-46F0-887C-8ABF8A337A4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125538"/>
            <a:ext cx="9144000" cy="96996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5650" y="2997200"/>
            <a:ext cx="705485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Current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Status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Work</a:t>
            </a:r>
            <a:endParaRPr lang="en-GB" sz="2500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r>
              <a:rPr lang="cs-CZ" sz="2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Dalibor </a:t>
            </a:r>
            <a:r>
              <a:rPr lang="cs-CZ" sz="2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Spotak</a:t>
            </a:r>
            <a:endParaRPr lang="en-GB" sz="2500" b="1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Regional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Authority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Usti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Region</a:t>
            </a:r>
            <a:endParaRPr lang="en-GB" sz="2500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18807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5516563"/>
            <a:ext cx="705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2nd </a:t>
            </a:r>
            <a:r>
              <a:rPr lang="cs-CZ" sz="16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Consortium</a:t>
            </a:r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Meeting</a:t>
            </a:r>
            <a:r>
              <a:rPr lang="sl-SI" sz="16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sl-SI" sz="160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|</a:t>
            </a:r>
            <a:r>
              <a:rPr lang="en-GB" sz="160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Ostana/</a:t>
            </a:r>
            <a:r>
              <a:rPr lang="cs-CZ" sz="16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Piedmont</a:t>
            </a:r>
            <a:r>
              <a:rPr lang="sl-SI" sz="16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|20</a:t>
            </a:r>
            <a:r>
              <a:rPr lang="sl-SI" sz="1600" baseline="300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</a:t>
            </a:r>
            <a:r>
              <a:rPr lang="sl-SI" sz="16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June 2012</a:t>
            </a:r>
            <a:endParaRPr lang="en-GB" sz="1600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61" name="Picture 13" descr="logo_adapt2dc_o_uz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030288"/>
            <a:ext cx="3160712" cy="1160462"/>
          </a:xfrm>
          <a:prstGeom prst="rect">
            <a:avLst/>
          </a:prstGeom>
          <a:noFill/>
        </p:spPr>
      </p:pic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6648450" y="439738"/>
          <a:ext cx="1965325" cy="369887"/>
        </p:xfrm>
        <a:graphic>
          <a:graphicData uri="http://schemas.openxmlformats.org/presentationml/2006/ole">
            <p:oleObj spid="_x0000_s2065" name="Artwork" r:id="rId5" imgW="7687963" imgH="1446089" progId="">
              <p:embed/>
            </p:oleObj>
          </a:graphicData>
        </a:graphic>
      </p:graphicFrame>
      <p:pic>
        <p:nvPicPr>
          <p:cNvPr id="2066" name="Picture 18" descr="ADAPT2DC_pasica_3"/>
          <p:cNvPicPr>
            <a:picLocks noChangeAspect="1" noChangeArrowheads="1"/>
          </p:cNvPicPr>
          <p:nvPr/>
        </p:nvPicPr>
        <p:blipFill>
          <a:blip r:embed="rId6" cstate="print"/>
          <a:srcRect l="11388" t="10960" b="6360"/>
          <a:stretch>
            <a:fillRect/>
          </a:stretch>
        </p:blipFill>
        <p:spPr bwMode="auto">
          <a:xfrm>
            <a:off x="3876675" y="1125538"/>
            <a:ext cx="5276850" cy="96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55650" y="1341438"/>
            <a:ext cx="705485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Aims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project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partner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Usti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Region</a:t>
            </a:r>
          </a:p>
          <a:p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Brief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description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objectives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project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partner</a:t>
            </a:r>
            <a:endParaRPr lang="en-GB" sz="2500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55650" y="2633663"/>
            <a:ext cx="70548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/>
            <a:r>
              <a:rPr lang="cs-CZ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Usti</a:t>
            </a:r>
            <a:r>
              <a:rPr lang="cs-CZ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Region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will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implement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project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on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affected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area-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Vejprty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city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its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surroundings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.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This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area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located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in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borderarea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.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Border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with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Saxony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.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Focusing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on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infrastructure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saving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solutions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,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energy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savings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in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street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lighting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,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utilization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public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buildings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.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Also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will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be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solute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cooperation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neighboring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villages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with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Vejprty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city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snow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removal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road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maintenance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. </a:t>
            </a:r>
            <a:endParaRPr lang="en-GB" i="1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 marL="180975" indent="-180975"/>
            <a:endParaRPr lang="en-GB" i="1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304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2313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pic>
        <p:nvPicPr>
          <p:cNvPr id="16387" name="Picture 3" descr="M:\ŠAKU\ADAPT2DC_Demografic change\Loga,fota\Ilustrační\Vejpr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294" y="4029947"/>
            <a:ext cx="3428206" cy="2475628"/>
          </a:xfrm>
          <a:prstGeom prst="rect">
            <a:avLst/>
          </a:prstGeom>
          <a:noFill/>
        </p:spPr>
      </p:pic>
      <p:pic>
        <p:nvPicPr>
          <p:cNvPr id="16388" name="Picture 4" descr="M:\ŠAKU\ADAPT2DC_Demografic change\Loga,fota\Ilustrační\Photos institution\Authority of Usti Reg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974" y="4316355"/>
            <a:ext cx="3228975" cy="215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3" name="Picture 16" descr="logo_adapt2dc_o_uz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pic>
        <p:nvPicPr>
          <p:cNvPr id="4" name="Picture 25" descr="ADAPT2DC_pasica_3"/>
          <p:cNvPicPr>
            <a:picLocks noChangeAspect="1" noChangeArrowheads="1"/>
          </p:cNvPicPr>
          <p:nvPr/>
        </p:nvPicPr>
        <p:blipFill>
          <a:blip r:embed="rId3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55650" y="1341438"/>
            <a:ext cx="705485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Expected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project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outcomes</a:t>
            </a:r>
            <a:endParaRPr lang="cs-CZ" sz="35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elaboration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strategies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measures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restructuring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infrastructure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services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developement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regional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statistics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,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cost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services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infrastructure</a:t>
            </a:r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definate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needs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Usti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Region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to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propose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cost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saving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policy</a:t>
            </a:r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Investment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opportunity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pilot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action</a:t>
            </a:r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trainings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(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schoolings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),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information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material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developement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skills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    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knowledge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services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namely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regional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local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government</a:t>
            </a:r>
            <a:endParaRPr lang="en-GB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7410" name="Picture 2" descr="M:\ŠAKU\ADAPT2DC_Demografic change\Loga,fota\Ilustrační\Czech border reg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34483"/>
            <a:ext cx="3712438" cy="2471092"/>
          </a:xfrm>
          <a:prstGeom prst="rect">
            <a:avLst/>
          </a:prstGeom>
          <a:noFill/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7411" name="Picture 3" descr="M:\ŠAKU\ADAPT2DC_Demografic change\Loga,fota\Ilustrační\phoca_thumb_l_P12436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6237" y="4034483"/>
            <a:ext cx="3421926" cy="2471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3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pic>
        <p:nvPicPr>
          <p:cNvPr id="4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55650" y="1341439"/>
            <a:ext cx="705485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Erfurt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follow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up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activities</a:t>
            </a:r>
            <a:endParaRPr lang="cs-CZ" sz="35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Preparation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activities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under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schedule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defined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in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application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form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detailed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in Erfurt.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on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main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official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web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site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Usti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Region has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been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published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material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from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kick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meeting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including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photos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minutes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has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been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created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e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structured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project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web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space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,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that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consantly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updated</a:t>
            </a:r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cs-CZ" sz="2500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8434" name="Picture 2" descr="M:\ŠAKU\ADAPT2DC_Demografic change\Meetings and events\2012_01_17.-19. Kick off meeting Erfurt DE\MINUTES\IMG_1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922664"/>
            <a:ext cx="3866814" cy="2582911"/>
          </a:xfrm>
          <a:prstGeom prst="rect">
            <a:avLst/>
          </a:prstGeom>
          <a:noFill/>
        </p:spPr>
      </p:pic>
      <p:pic>
        <p:nvPicPr>
          <p:cNvPr id="18435" name="Picture 3" descr="M:\ŠAKU\ADAPT2DC_Demografic change\Meetings and events\2012_01_17.-19. Kick off meeting Erfurt DE\MINUTES\IMG_74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8043" y="3922664"/>
            <a:ext cx="3862882" cy="257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3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pic>
        <p:nvPicPr>
          <p:cNvPr id="4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55650" y="1341439"/>
            <a:ext cx="705485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Analysis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declining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urban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regions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Central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Europe</a:t>
            </a:r>
            <a:endParaRPr lang="cs-CZ" sz="35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main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activity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during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first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period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project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,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preparing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pilot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action</a:t>
            </a:r>
            <a:endParaRPr lang="cs-CZ" sz="2400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language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translation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materials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cooperation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in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frame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project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accurate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searching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required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data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completion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questionnaire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to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find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statistical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data,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comparison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values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demographic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economic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indicators</a:t>
            </a:r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was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initiated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a public tender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service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provider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to data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collection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analysis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 </a:t>
            </a:r>
          </a:p>
          <a:p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(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after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checking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first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level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control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will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be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signed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a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contract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work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)</a:t>
            </a:r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cs-CZ" sz="2500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6386" name="Picture 2" descr="M:\ŠAKU\ADAPT2DC_Demografic change\Loga,fota\2012_04_10_Ústí\DSC_06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425" y="3927498"/>
            <a:ext cx="3841750" cy="254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3" name="Picture 16" descr="logo_adapt2dc_o_uz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pic>
        <p:nvPicPr>
          <p:cNvPr id="4" name="Picture 25" descr="ADAPT2DC_pasica_3"/>
          <p:cNvPicPr>
            <a:picLocks noChangeAspect="1" noChangeArrowheads="1"/>
          </p:cNvPicPr>
          <p:nvPr/>
        </p:nvPicPr>
        <p:blipFill>
          <a:blip r:embed="rId3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55650" y="1341439"/>
            <a:ext cx="705485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What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is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currently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proceeds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will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soon</a:t>
            </a:r>
            <a:endParaRPr lang="cs-CZ" sz="35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following</a:t>
            </a:r>
            <a:r>
              <a:rPr lang="cs-CZ" sz="2500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500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actions</a:t>
            </a:r>
            <a:endParaRPr lang="cs-CZ" sz="2500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first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to sign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contract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work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with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a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selected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provider</a:t>
            </a:r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to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complete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a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Progress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Activity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report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first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period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closer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cooperation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with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people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from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affected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regions</a:t>
            </a:r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publications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according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to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program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Central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Europe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manual</a:t>
            </a:r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cs-CZ" sz="2500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7410" name="Picture 2" descr="C:\Documents and Settings\spotak.d\Dokumenty\Obrázky\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425" y="3964267"/>
            <a:ext cx="3388411" cy="2541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755650" y="1341439"/>
            <a:ext cx="705485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team ADAPT2DC by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the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Authority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of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Usti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Region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thank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you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for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your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5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attention</a:t>
            </a:r>
            <a:r>
              <a:rPr lang="cs-CZ" sz="35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.</a:t>
            </a:r>
            <a:endParaRPr lang="cs-CZ" sz="35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Let 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our</a:t>
            </a:r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work</a:t>
            </a:r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is</a:t>
            </a:r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beneficial</a:t>
            </a:r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!</a:t>
            </a:r>
          </a:p>
          <a:p>
            <a:pPr algn="ctr"/>
            <a:endParaRPr lang="cs-CZ" sz="24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cs-CZ" sz="14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Dalibor </a:t>
            </a:r>
            <a:r>
              <a:rPr lang="cs-CZ" sz="14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Spotak</a:t>
            </a:r>
            <a:endParaRPr lang="cs-CZ" sz="14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cs-CZ" sz="14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</a:t>
            </a:r>
            <a:r>
              <a:rPr lang="cs-CZ" sz="14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roject</a:t>
            </a:r>
            <a:r>
              <a:rPr lang="cs-CZ" sz="1400" b="1" dirty="0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1400" b="1" dirty="0" err="1" smtClean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manager</a:t>
            </a:r>
            <a:endParaRPr lang="cs-CZ" sz="14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cs-CZ" sz="14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cs-CZ" sz="14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cs-CZ" sz="14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cs-CZ" sz="2400" b="1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endParaRPr lang="cs-CZ" sz="2500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endParaRPr lang="cs-CZ" dirty="0" smtClean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4" name="Picture 16" descr="logo_adapt2dc_o_uz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</p:spPr>
      </p:pic>
      <p:pic>
        <p:nvPicPr>
          <p:cNvPr id="5" name="Picture 25" descr="ADAPT2DC_pasica_3"/>
          <p:cNvPicPr>
            <a:picLocks noChangeAspect="1" noChangeArrowheads="1"/>
          </p:cNvPicPr>
          <p:nvPr/>
        </p:nvPicPr>
        <p:blipFill>
          <a:blip r:embed="rId3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</p:spPr>
      </p:pic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52650" y="4203761"/>
            <a:ext cx="428783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Regional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Authority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UstI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Region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Department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Strategy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Preparation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Project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Launch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Velka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Hradebni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3118/48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UstI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nad Labem   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400 01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Czech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Republic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Tel: +420 475 657 938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18436" name="Picture 4" descr="M:\PPP\Loga a znaky\KU UK\logo s kolmým tex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5431" y="3097809"/>
            <a:ext cx="2370138" cy="2823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490</Words>
  <Application>Microsoft Office PowerPoint</Application>
  <PresentationFormat>Předvádění na obrazovce (4:3)</PresentationFormat>
  <Paragraphs>57</Paragraphs>
  <Slides>7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2_Custom Design</vt:lpstr>
      <vt:lpstr>Artwork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> fjz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Vlasta Vodeb</dc:creator>
  <cp:lastModifiedBy>Dalibor Špoták</cp:lastModifiedBy>
  <cp:revision>76</cp:revision>
  <dcterms:created xsi:type="dcterms:W3CDTF">2011-09-08T10:23:29Z</dcterms:created>
  <dcterms:modified xsi:type="dcterms:W3CDTF">2012-06-19T06:50:46Z</dcterms:modified>
</cp:coreProperties>
</file>