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2" r:id="rId5"/>
    <p:sldId id="283" r:id="rId6"/>
    <p:sldId id="286" r:id="rId7"/>
    <p:sldId id="263" r:id="rId8"/>
    <p:sldId id="279" r:id="rId9"/>
    <p:sldId id="276" r:id="rId10"/>
    <p:sldId id="287" r:id="rId11"/>
    <p:sldId id="266" r:id="rId12"/>
    <p:sldId id="271" r:id="rId13"/>
    <p:sldId id="282" r:id="rId14"/>
    <p:sldId id="272" r:id="rId15"/>
    <p:sldId id="269" r:id="rId16"/>
    <p:sldId id="270" r:id="rId17"/>
    <p:sldId id="267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3846" autoAdjust="0"/>
  </p:normalViewPr>
  <p:slideViewPr>
    <p:cSldViewPr>
      <p:cViewPr varScale="1">
        <p:scale>
          <a:sx n="65" d="100"/>
          <a:sy n="65" d="100"/>
        </p:scale>
        <p:origin x="130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4DD31-AC1D-4C74-ABD7-AAE60740521E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F3B5F-1A18-4C9F-921E-77FC368D07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959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0D69C-470A-4B5A-A93C-A66E6520291D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45A17-A1D9-4E94-9FAB-9431F0DB15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7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901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01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906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582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</a:rPr>
              <a:t>podle zákona č. 320/2001 Sb., o finanční kontrole ve veřejné správě a o změně některých zákonů, ve znění pozdějších předpisů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233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088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8778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60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069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757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104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183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887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86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1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72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24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87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28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56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06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56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0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rgbClr val="F9FAFD"/>
            </a:gs>
            <a:gs pos="12913">
              <a:srgbClr val="FEFEFF"/>
            </a:gs>
            <a:gs pos="9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68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faistova.s@kr-ustecky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rzobohata.k@kr-ustecky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-ustecky.cz/dotacni-program-podpora-socialnich-sluzeb-v-nbsp-ramci-projektu-pososuk-4/ds-100260/p1=204835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-ustecky.cz/dotacni-program-podpora-socialnich-sluzeb-v-nbsp-ramci-projektu-pososuk-4/ds-100260/p1=204835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3798" y="2492896"/>
            <a:ext cx="7858642" cy="3145904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„PODPORA SOCIÁLNÍCH SLUŽEB V ÚSTECKÉM KRAJI 4“ - POSOSUK 4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3600400"/>
          </a:xfrm>
        </p:spPr>
        <p:txBody>
          <a:bodyPr>
            <a:normAutofit/>
          </a:bodyPr>
          <a:lstStyle/>
          <a:p>
            <a:pPr algn="r"/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Vyhodnocení dotačního programu -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POSOSUK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401953"/>
          </a:xfrm>
        </p:spPr>
        <p:txBody>
          <a:bodyPr/>
          <a:lstStyle/>
          <a:p>
            <a:endParaRPr lang="cs-CZ" sz="2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Zasedání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Zastupitelstva Ústeckého kraje dne 26. února 2018 </a:t>
            </a: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Vyplácení finanční podpory v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období března až dubna 2018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70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Pravidla pro informování a komunikaci a vizuální identita OPZ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nformace na internetové stránce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povinný plakát 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ropagační tiskoviny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ropagační audiovizuální materiály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nzerce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outěže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omunikační akce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iskové zprávy, informace pro média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d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okumenty určené pro veřejnost či cílové skupiny projektu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še na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www.esfcr.cz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" y="2780928"/>
            <a:ext cx="9001000" cy="1865739"/>
          </a:xfr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Pravidla pro informování a komunikaci a vizuální identita OPZ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01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123728" y="2996952"/>
            <a:ext cx="462145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600" dirty="0" smtClean="0">
                <a:solidFill>
                  <a:schemeClr val="tx2">
                    <a:lumMod val="50000"/>
                  </a:schemeClr>
                </a:solidFill>
              </a:rPr>
              <a:t>www.esfcr.cz</a:t>
            </a:r>
            <a:endParaRPr lang="cs-CZ" sz="6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Pravidla pro informování a komunikaci a vizuální identita OPZ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7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Inovace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Zajištění financování sociálních služeb po dobu 1 roku</a:t>
            </a:r>
          </a:p>
          <a:p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</a:rPr>
              <a:t>Kód a název indikátoru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: 60000, </a:t>
            </a:r>
            <a:r>
              <a:rPr lang="cs-CZ" sz="2400" dirty="0" err="1" smtClean="0">
                <a:solidFill>
                  <a:schemeClr val="tx2">
                    <a:lumMod val="50000"/>
                  </a:schemeClr>
                </a:solidFill>
              </a:rPr>
              <a:t>Celk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. počet účastníků; Cílová hodnota: 540,000; Měrná jednotka: Osoby</a:t>
            </a:r>
          </a:p>
          <a:p>
            <a:r>
              <a:rPr lang="cs-CZ" sz="2400" u="sng" dirty="0">
                <a:solidFill>
                  <a:schemeClr val="tx2">
                    <a:lumMod val="50000"/>
                  </a:schemeClr>
                </a:solidFill>
              </a:rPr>
              <a:t>Kód a název indikátoru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67001, Kapacita podpořených služeb;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Cílová hodnota: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60,000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; Měrná jednotka: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Místa</a:t>
            </a:r>
          </a:p>
          <a:p>
            <a:r>
              <a:rPr lang="cs-CZ" sz="2400" u="sng" dirty="0">
                <a:solidFill>
                  <a:schemeClr val="tx2">
                    <a:lumMod val="50000"/>
                  </a:schemeClr>
                </a:solidFill>
              </a:rPr>
              <a:t>Kód a název indikátoru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67010, Využívání podpořených služeb;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Cílová hodnota: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60,000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; Měrná jednotka: Osoby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Zajištění potřebné kapacity sociálních služeb na celém území ÚK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Sociální pracovník na hlavní pracovní poměr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48" y="5877272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83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Projektový manažer: 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Mgr. Šárka Faistová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faistova.s@kr-ustecky.cz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475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657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373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dotazy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ohledně administrativního zajištění (smlouvy, pověření)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ěcná stránka zpráv o realizaci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pravidla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pro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informování,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komunikaci a vizuální identita OPZ</a:t>
            </a: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9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Finanční manažer:   	 zatím není obsazena pracovní pozice,   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finanční manažer se hledá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     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	  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      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  <a:endParaRPr lang="cs-CZ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finanční stránka zpráv o realizaci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4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Ekonom:  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Ing. Karina Brzobohatá		  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hlinkClick r:id="rId4"/>
              </a:rPr>
              <a:t>brzobohata.k@kr-ustecky.cz</a:t>
            </a: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     475 657 946		   </a:t>
            </a:r>
          </a:p>
          <a:p>
            <a:pPr marL="0" indent="0">
              <a:buNone/>
            </a:pPr>
            <a:endParaRPr lang="cs-CZ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 výpočet výše vyrovnávací platby sociálních služeb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ontrola čerpání vyrovnávací platby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ontrola nadměrného vyrovnání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 veřejnosprávní kontrola sociálních služeb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64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642194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„PODPORA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SLUŽEB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ÚSTECKÉM KRAJI 4“ -</a:t>
            </a:r>
            <a:b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POSOSUK 4</a:t>
            </a:r>
            <a:endParaRPr lang="cs-CZ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987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3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Registrační číslo projektu: CZ.03.2.60/0.0/0.0/15_005/0007757</a:t>
            </a: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Termín realizace: 1.11.2017 – 28.2.2019</a:t>
            </a: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Finanční podpora sociálních služeb: 1.1.2018 – 31.12.2018</a:t>
            </a:r>
          </a:p>
          <a:p>
            <a:pPr marL="0" indent="0">
              <a:buNone/>
            </a:pPr>
            <a:endParaRPr lang="cs-CZ" sz="23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3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„PODPORA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SLUŽEB V ÚSTECKÉM KRAJI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4“ – POSOSUK 4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363272" cy="4626089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Celkový objem finančních prostředků: 71.655.040,- Kč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   z toho: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85% - 60.906.784,- Kč z Evropského sociálního fondu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10% -   7.165.504,- Kč ze s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tát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ního rozpočtu ČR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5% -   3.582.752,- Kč Ústeckého kraje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Finanční prostředky určené na podporu sociálních služeb:    68.800.000,- Kč.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152" y="561416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26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Podpora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vybraných cílových skupin:</a:t>
            </a:r>
          </a:p>
          <a:p>
            <a:pPr marL="1371600" lvl="3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osoby s kombinovanými diagnózami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lvl="3"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osoby se zdravotním postižením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Dosažení větší míry samostatnosti, nezávislosti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  a soběstačnosti v běžném životě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Zkvalitnění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života v přirozeném prostředí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cs-CZ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Hlavní cíle projektu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4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520" y="480501"/>
            <a:ext cx="8568952" cy="525990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sz="40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Dotační program „Podpora sociálních služeb </a:t>
            </a:r>
            <a:r>
              <a:rPr lang="cs-CZ" sz="400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v rámci </a:t>
            </a:r>
            <a:r>
              <a:rPr lang="cs-CZ" sz="40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projektu POSOSUK </a:t>
            </a:r>
            <a:r>
              <a:rPr lang="cs-CZ" sz="400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4“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Zastupitelstvo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Ústeckého kraje usnesením č. 027/9Z/2017</a:t>
            </a:r>
            <a:r>
              <a:rPr lang="cs-CZ" sz="2400" dirty="0" smtClean="0"/>
              <a:t>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ze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dne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11. 12. 2017 vyhlásilo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dotační program dle § 10 c) zákona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č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250/2000 Sb., o rozpočtových pravidlech územních rozpočtů,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ve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znění pozdějších předpisů, na podporu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sociálních služeb definovaných v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zákoně č. 108/2006 Sb., o sociálních službách,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ve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znění pozdějších předpisů,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který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bude </a:t>
            </a:r>
            <a:r>
              <a:rPr lang="cs-CZ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financován </a:t>
            </a:r>
            <a:r>
              <a:rPr lang="cs-CZ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z prostředků Evropského sociálního fondu prostřednictvím Operačního programu Zaměstnanost, státního rozpočtu a rozpočtu Ústeckého kraje.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NewRoman"/>
                <a:ea typeface="Times New Roman" panose="02020603050405020304" pitchFamily="18" charset="0"/>
                <a:cs typeface="TimesNewRoman"/>
              </a:rPr>
              <a:t> </a:t>
            </a:r>
            <a:endParaRPr lang="cs-CZ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7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520" y="-75003"/>
            <a:ext cx="8568952" cy="537070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cs-CZ" sz="400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Podmínky pro poskytnutí dotace</a:t>
            </a:r>
          </a:p>
          <a:p>
            <a:endParaRPr lang="cs-CZ" sz="4000" dirty="0"/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Pravidla a podmínky pro poskytnutí finanční podpory, pravidla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       a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podmínky pro čerpání a kontrolu jsou uvedeny v Metodice POSOSUK 4, která je dostupná na www: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u="sng" dirty="0">
                <a:hlinkClick r:id="rId3"/>
              </a:rPr>
              <a:t>http://</a:t>
            </a:r>
            <a:r>
              <a:rPr lang="cs-CZ" sz="2400" u="sng" dirty="0" smtClean="0">
                <a:hlinkClick r:id="rId3"/>
              </a:rPr>
              <a:t>www.kr-ustecky.cz/dotacni-program-podpora-socialnich-sluzeb-v-nbsp-ramci-projektu-pososuk-4/ds-100260/p1=204835</a:t>
            </a:r>
            <a:endParaRPr lang="cs-CZ" sz="2400" u="sng" dirty="0" smtClean="0"/>
          </a:p>
          <a:p>
            <a:endParaRPr lang="cs-CZ" sz="2400" dirty="0"/>
          </a:p>
          <a:p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Financování </a:t>
            </a: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 sociálních  služeb  </a:t>
            </a: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je </a:t>
            </a: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 vícezdrojové  a  maximální </a:t>
            </a: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možný podíl </a:t>
            </a: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dotace z tohoto </a:t>
            </a: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programu tvoří </a:t>
            </a:r>
            <a:r>
              <a:rPr lang="cs-CZ" sz="2400" b="1" u="sng" dirty="0"/>
              <a:t>92 %</a:t>
            </a: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z </a:t>
            </a: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celkových uznatelných nákladů sociální služby.</a:t>
            </a:r>
          </a:p>
          <a:p>
            <a:endParaRPr lang="cs-CZ" sz="24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NewRoman"/>
                <a:ea typeface="Times New Roman" panose="02020603050405020304" pitchFamily="18" charset="0"/>
                <a:cs typeface="TimesNewRoman"/>
              </a:rPr>
              <a:t> </a:t>
            </a:r>
            <a:endParaRPr lang="cs-CZ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979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1" algn="l" rtl="0">
              <a:spcBef>
                <a:spcPct val="20000"/>
              </a:spcBef>
            </a:pPr>
            <a:r>
              <a:rPr lang="cs-CZ" sz="4400" kern="1200" dirty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Služby podporované z </a:t>
            </a:r>
            <a:r>
              <a:rPr lang="cs-CZ" sz="4400" kern="12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dotace</a:t>
            </a:r>
            <a:endParaRPr lang="cs-CZ" sz="4400" kern="1200" dirty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 dotace mohou být podpořeny sociální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služby,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které mají Rozhodnutí o registraci a jsou součástí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Základní sítě sociálních služeb Ústeckého kraje na období 2016-2018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Tyto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sociální služby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jsou/budou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pověřeny k poskytování služeb obecného hospodářského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zájmu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Služby podporované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z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dotace: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sociální rehabilitace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04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Účel finanční podpory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Finanční prostředky jsou určené na částečné krytí vyrovnávací platby, která se týká financování běžných výdajů souvisejících s poskytováním základních činností sociální služby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a forem sociálních služeb v rozsahu stanoveném základními činnostmi dle zákona č. 108/2006 Sb., o sociálních službách, ve znění pozdějších předpisů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Financování fakultativních činností sociálních služeb není přípustné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0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Lhůta pro podávání žádostí včetně povinných příloh: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3600" u="sng" dirty="0" smtClean="0">
                <a:solidFill>
                  <a:schemeClr val="tx2">
                    <a:lumMod val="50000"/>
                  </a:schemeClr>
                </a:solidFill>
              </a:rPr>
              <a:t>od 19.1. do 25.1.2018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Prostřednictvím poštovní služby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Osobním podáním na podatelnu Krajského úřadu Ústeckého kraje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Elektronickou formou prostřednictvím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datové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schránky Ústeckého kraje: t9zbsva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Na adresu elektronické podatelny: epodatelna@kr-ustecky.cz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Více informací: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http://www.kr-ustecky.cz/dotacni-program-podpora-socialnich-sluzeb-v-nbsp-ramci-projektu-pososuk-4/ds-100260/p1=204835</a:t>
            </a: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FontTx/>
              <a:buChar char="-"/>
            </a:pPr>
            <a:endParaRPr lang="cs-CZ" sz="600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FontTx/>
              <a:buChar char="-"/>
            </a:pPr>
            <a:endParaRPr lang="cs-CZ" sz="60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FontTx/>
              <a:buChar char="-"/>
            </a:pPr>
            <a:endParaRPr lang="cs-CZ" sz="6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7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</TotalTime>
  <Words>538</Words>
  <Application>Microsoft Office PowerPoint</Application>
  <PresentationFormat>Předvádění na obrazovce (4:3)</PresentationFormat>
  <Paragraphs>120</Paragraphs>
  <Slides>17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TimesNewRoman</vt:lpstr>
      <vt:lpstr>Motiv systému Office</vt:lpstr>
      <vt:lpstr>„PODPORA SOCIÁLNÍCH SLUŽEB V ÚSTECKÉM KRAJI 4“ - POSOSUK 4</vt:lpstr>
      <vt:lpstr>„PODPORA SOCIÁLNÍCH SLUŽEB V ÚSTECKÉM KRAJI 4“ - - POSOSUK 4</vt:lpstr>
      <vt:lpstr>„PODPORA SOCIÁLNÍCH SLUŽEB V ÚSTECKÉM KRAJI 4“ – POSOSUK 4</vt:lpstr>
      <vt:lpstr>Hlavní cíle projektu</vt:lpstr>
      <vt:lpstr>Prezentace aplikace PowerPoint</vt:lpstr>
      <vt:lpstr>Prezentace aplikace PowerPoint</vt:lpstr>
      <vt:lpstr>Služby podporované z dotace</vt:lpstr>
      <vt:lpstr>Účel finanční podpory</vt:lpstr>
      <vt:lpstr>Lhůta pro podávání žádostí včetně povinných příloh:</vt:lpstr>
      <vt:lpstr>Vyhodnocení dotačního programu - POSOSUK 4</vt:lpstr>
      <vt:lpstr>Pravidla pro informování a komunikaci a vizuální identita OPZ</vt:lpstr>
      <vt:lpstr>Pravidla pro informování a komunikaci a vizuální identita OPZ</vt:lpstr>
      <vt:lpstr>Pravidla pro informování a komunikaci a vizuální identita OPZ</vt:lpstr>
      <vt:lpstr>Inovace</vt:lpstr>
      <vt:lpstr>Projektový tým</vt:lpstr>
      <vt:lpstr>Projektový tým</vt:lpstr>
      <vt:lpstr>Projektový tým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Faistová Šárka</cp:lastModifiedBy>
  <cp:revision>123</cp:revision>
  <cp:lastPrinted>2018-01-10T10:02:37Z</cp:lastPrinted>
  <dcterms:created xsi:type="dcterms:W3CDTF">2015-05-26T11:30:55Z</dcterms:created>
  <dcterms:modified xsi:type="dcterms:W3CDTF">2018-01-22T15:25:02Z</dcterms:modified>
</cp:coreProperties>
</file>