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02C90-36F4-40EE-9817-B1A846AE8692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E8A63-02F8-4F53-BA7D-C42189E267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4088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0143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218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5160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04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33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39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554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98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77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53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081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5037D-2054-4A8A-BFBA-5586339A0A25}" type="datetimeFigureOut">
              <a:rPr lang="cs-CZ" smtClean="0"/>
              <a:t>20.3.2013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4A333-82D3-4D7D-8E07-FE6621D8E9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351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400" b="1" dirty="0" err="1" smtClean="0"/>
              <a:t>Deinstitucionalizace</a:t>
            </a:r>
            <a:r>
              <a:rPr lang="cs-CZ" sz="4400" b="1" dirty="0" smtClean="0"/>
              <a:t>: Od expertních posudků k praktickým experimentům</a:t>
            </a:r>
          </a:p>
          <a:p>
            <a:pPr marL="0" indent="0" algn="ctr">
              <a:buNone/>
            </a:pPr>
            <a:endParaRPr lang="cs-CZ" sz="2800" dirty="0" smtClean="0"/>
          </a:p>
          <a:p>
            <a:pPr marL="0" indent="0" algn="ctr">
              <a:buNone/>
            </a:pPr>
            <a:r>
              <a:rPr lang="cs-CZ" sz="2800" dirty="0" smtClean="0"/>
              <a:t>Jan Paleček</a:t>
            </a:r>
          </a:p>
          <a:p>
            <a:pPr marL="0" indent="0" algn="ctr">
              <a:buNone/>
            </a:pPr>
            <a:r>
              <a:rPr lang="cs-CZ" sz="2800" dirty="0" smtClean="0"/>
              <a:t>Centrum pro výzkum a inovaci v sociálních službách, </a:t>
            </a:r>
            <a:r>
              <a:rPr lang="cs-CZ" sz="2800" dirty="0" err="1" smtClean="0"/>
              <a:t>o.s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pic>
        <p:nvPicPr>
          <p:cNvPr id="7" name="Pictur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6250228"/>
            <a:ext cx="5219359" cy="4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52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/>
              <a:t/>
            </a:r>
            <a:br>
              <a:rPr lang="cs-CZ" sz="3200" dirty="0"/>
            </a:br>
            <a:r>
              <a:rPr lang="cs-CZ" sz="3200" b="1" dirty="0" smtClean="0"/>
              <a:t>Individuální projekt Karlovarského kraje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„Poskytování sociálních služeb v Karlovarském kraji, které jsou kvalitní a dostupné z pohledu uživatele“</a:t>
            </a:r>
            <a:br>
              <a:rPr lang="cs-CZ" sz="3200" dirty="0" smtClean="0"/>
            </a:br>
            <a:r>
              <a:rPr lang="cs-CZ" sz="3200" dirty="0"/>
              <a:t>	</a:t>
            </a:r>
            <a:r>
              <a:rPr lang="cs-CZ" sz="3200" dirty="0" smtClean="0"/>
              <a:t>2009 – 2011</a:t>
            </a:r>
            <a:br>
              <a:rPr lang="cs-CZ" sz="3200" dirty="0" smtClean="0"/>
            </a:br>
            <a:r>
              <a:rPr lang="cs-CZ" sz="3200" dirty="0" smtClean="0"/>
              <a:t>	realizátor: </a:t>
            </a:r>
            <a:r>
              <a:rPr lang="cs-CZ" sz="3200" dirty="0" err="1" smtClean="0"/>
              <a:t>o.s</a:t>
            </a:r>
            <a:r>
              <a:rPr lang="cs-CZ" sz="3200" dirty="0" smtClean="0"/>
              <a:t>. </a:t>
            </a:r>
            <a:r>
              <a:rPr lang="cs-CZ" sz="3200" dirty="0" err="1" smtClean="0"/>
              <a:t>Instand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endParaRPr lang="cs-CZ" sz="3200" dirty="0"/>
          </a:p>
        </p:txBody>
      </p:sp>
      <p:pic>
        <p:nvPicPr>
          <p:cNvPr id="5" name="Pictur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6250228"/>
            <a:ext cx="5219359" cy="4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71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b="1" dirty="0" smtClean="0"/>
              <a:t>Kvalitativní výzkum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/>
              <a:t>	</a:t>
            </a:r>
            <a:r>
              <a:rPr lang="cs-CZ" sz="2400" dirty="0" smtClean="0"/>
              <a:t>dlouhodobé sledování projektu</a:t>
            </a:r>
            <a:br>
              <a:rPr lang="cs-CZ" sz="2400" dirty="0" smtClean="0"/>
            </a:br>
            <a:r>
              <a:rPr lang="cs-CZ" sz="2400" dirty="0"/>
              <a:t>	</a:t>
            </a:r>
            <a:r>
              <a:rPr lang="cs-CZ" sz="2400" dirty="0" smtClean="0"/>
              <a:t>pět případových studií odchodu klientů z ústavů</a:t>
            </a:r>
            <a:br>
              <a:rPr lang="cs-CZ" sz="2400" dirty="0" smtClean="0"/>
            </a:br>
            <a:r>
              <a:rPr lang="cs-CZ" sz="2400" dirty="0"/>
              <a:t>	</a:t>
            </a:r>
            <a:r>
              <a:rPr lang="cs-CZ" sz="2400" dirty="0" smtClean="0"/>
              <a:t>realizátor: </a:t>
            </a:r>
            <a:r>
              <a:rPr lang="cs-CZ" sz="2400" dirty="0" err="1" smtClean="0"/>
              <a:t>cviss</a:t>
            </a:r>
            <a:r>
              <a:rPr lang="cs-CZ" sz="2400" dirty="0" smtClean="0"/>
              <a:t> </a:t>
            </a:r>
            <a:r>
              <a:rPr lang="cs-CZ" sz="2400" dirty="0" err="1" smtClean="0"/>
              <a:t>o.s</a:t>
            </a:r>
            <a:r>
              <a:rPr lang="cs-CZ" sz="2400" dirty="0" smtClean="0"/>
              <a:t>., Jan Paleček, David Kocman</a:t>
            </a:r>
            <a:br>
              <a:rPr lang="cs-CZ" sz="2400" dirty="0" smtClean="0"/>
            </a:br>
            <a:r>
              <a:rPr lang="cs-CZ" sz="2400" dirty="0"/>
              <a:t/>
            </a:r>
            <a:br>
              <a:rPr lang="cs-CZ" sz="2400" dirty="0"/>
            </a:br>
            <a:r>
              <a:rPr lang="cs-CZ" sz="2000" b="1" dirty="0" smtClean="0"/>
              <a:t>Výzkumná zpráva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KOCMAN, David, PALEČEK, Jan. 2011. </a:t>
            </a:r>
            <a:r>
              <a:rPr lang="cs-CZ" sz="2000" i="1" dirty="0" smtClean="0"/>
              <a:t>Zpráva z kvalitativního výzkumu </a:t>
            </a:r>
            <a:r>
              <a:rPr lang="cs-CZ" sz="2000" dirty="0" smtClean="0"/>
              <a:t>[online]. Praha: </a:t>
            </a:r>
            <a:r>
              <a:rPr lang="cs-CZ" sz="2000" dirty="0" err="1" smtClean="0"/>
              <a:t>Instand</a:t>
            </a:r>
            <a:r>
              <a:rPr lang="cs-CZ" sz="2000" dirty="0" smtClean="0"/>
              <a:t>. [Citováno 8.března 2012]. Dostupné z: http://www.instand.cz/kvalitativni-analyza-procesu-transformace-pobytovych-socialnich-sluzeb.html</a:t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b="1" dirty="0" smtClean="0"/>
              <a:t>Článek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KOCMAN, David, PALEČEK, Jan. 2012. </a:t>
            </a:r>
            <a:r>
              <a:rPr lang="cs-CZ" sz="2000" i="1" dirty="0" err="1" smtClean="0"/>
              <a:t>Deinstitucionalizace</a:t>
            </a:r>
            <a:r>
              <a:rPr lang="cs-CZ" sz="2000" i="1" dirty="0" smtClean="0"/>
              <a:t> a kvality života. Od expertních posudků k praktickým experimentům</a:t>
            </a:r>
            <a:r>
              <a:rPr lang="cs-CZ" sz="2000" dirty="0" smtClean="0"/>
              <a:t>. Fórum sociální práce, 2012/2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/>
          </a:p>
        </p:txBody>
      </p:sp>
      <p:pic>
        <p:nvPicPr>
          <p:cNvPr id="7" name="Pictur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6250228"/>
            <a:ext cx="5219359" cy="4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22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Pan Chovanec</a:t>
            </a:r>
            <a:endParaRPr lang="cs-CZ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272808" cy="364996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cs-CZ" b="1" dirty="0" smtClean="0">
                <a:solidFill>
                  <a:schemeClr val="tx1"/>
                </a:solidFill>
              </a:rPr>
              <a:t>Vztah ústavní péče a rodiny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Celková neschopnost vs. dílčí ne/schopnosti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Individualizace péče: od expertních posudků k praktickým experimentům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Pro koho je </a:t>
            </a:r>
            <a:r>
              <a:rPr lang="cs-CZ" dirty="0" err="1" smtClean="0"/>
              <a:t>deinstitucionalizace</a:t>
            </a:r>
            <a:r>
              <a:rPr lang="cs-CZ" dirty="0" smtClean="0"/>
              <a:t>?</a:t>
            </a:r>
          </a:p>
          <a:p>
            <a:endParaRPr lang="cs-CZ" dirty="0"/>
          </a:p>
        </p:txBody>
      </p:sp>
      <p:pic>
        <p:nvPicPr>
          <p:cNvPr id="5" name="Pictur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6250228"/>
            <a:ext cx="5219359" cy="4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329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Pan Chovanec</a:t>
            </a:r>
            <a:endParaRPr lang="cs-CZ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272808" cy="364996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Vztah ústavní péče a rodiny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b="1" dirty="0" smtClean="0">
                <a:solidFill>
                  <a:schemeClr val="tx1"/>
                </a:solidFill>
              </a:rPr>
              <a:t>Celková neschopnost vs. dílčí ne/schopnosti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Individualizace péče: od expertních posudků k praktickým experimentům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Pro koho je </a:t>
            </a:r>
            <a:r>
              <a:rPr lang="cs-CZ" dirty="0" err="1" smtClean="0"/>
              <a:t>deinstitucionalizace</a:t>
            </a:r>
            <a:r>
              <a:rPr lang="cs-CZ" dirty="0" smtClean="0"/>
              <a:t>?</a:t>
            </a:r>
          </a:p>
          <a:p>
            <a:endParaRPr lang="cs-CZ" dirty="0"/>
          </a:p>
        </p:txBody>
      </p:sp>
      <p:pic>
        <p:nvPicPr>
          <p:cNvPr id="5" name="Pictur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6250228"/>
            <a:ext cx="5219359" cy="4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365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Pan Chovanec</a:t>
            </a:r>
            <a:endParaRPr lang="cs-CZ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272808" cy="364996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Vztah ústavní péče a rodiny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Celková neschopnost </a:t>
            </a:r>
            <a:r>
              <a:rPr lang="cs-CZ" dirty="0" smtClean="0"/>
              <a:t>vs. </a:t>
            </a:r>
            <a:r>
              <a:rPr lang="cs-CZ" dirty="0" smtClean="0"/>
              <a:t>dílčí ne/schopnosti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b="1" dirty="0" smtClean="0">
                <a:solidFill>
                  <a:schemeClr val="tx1"/>
                </a:solidFill>
              </a:rPr>
              <a:t>Individualizace péče: od expertních posudků k praktickým experimentům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Pro koho je </a:t>
            </a:r>
            <a:r>
              <a:rPr lang="cs-CZ" dirty="0" err="1" smtClean="0"/>
              <a:t>deinstitucionalizace</a:t>
            </a:r>
            <a:r>
              <a:rPr lang="cs-CZ" dirty="0" smtClean="0"/>
              <a:t>?</a:t>
            </a:r>
          </a:p>
          <a:p>
            <a:endParaRPr lang="cs-CZ" dirty="0"/>
          </a:p>
        </p:txBody>
      </p:sp>
      <p:pic>
        <p:nvPicPr>
          <p:cNvPr id="5" name="Pictur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6250228"/>
            <a:ext cx="5219359" cy="4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4272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Pan Chovanec</a:t>
            </a:r>
            <a:endParaRPr lang="cs-CZ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272808" cy="364996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Vztah ústavní péče a rodiny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Celková neschopnost </a:t>
            </a:r>
            <a:r>
              <a:rPr lang="cs-CZ" dirty="0" smtClean="0"/>
              <a:t>vs. </a:t>
            </a:r>
            <a:r>
              <a:rPr lang="cs-CZ" dirty="0" smtClean="0"/>
              <a:t>dílčí ne/schopnosti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dirty="0" smtClean="0"/>
              <a:t>Individualizace péče: od expertních posudků k praktickým experimentům</a:t>
            </a:r>
          </a:p>
          <a:p>
            <a:pPr marL="514350" indent="-514350" algn="l">
              <a:buFont typeface="+mj-lt"/>
              <a:buAutoNum type="arabicPeriod"/>
            </a:pPr>
            <a:r>
              <a:rPr lang="cs-CZ" b="1" dirty="0" smtClean="0">
                <a:solidFill>
                  <a:schemeClr val="tx1"/>
                </a:solidFill>
              </a:rPr>
              <a:t>Pro koho je </a:t>
            </a:r>
            <a:r>
              <a:rPr lang="cs-CZ" b="1" dirty="0" err="1" smtClean="0">
                <a:solidFill>
                  <a:schemeClr val="tx1"/>
                </a:solidFill>
              </a:rPr>
              <a:t>deinstitucionalizace</a:t>
            </a:r>
            <a:r>
              <a:rPr lang="cs-CZ" b="1" dirty="0" smtClean="0">
                <a:solidFill>
                  <a:schemeClr val="tx1"/>
                </a:solidFill>
              </a:rPr>
              <a:t>?</a:t>
            </a:r>
          </a:p>
          <a:p>
            <a:endParaRPr lang="cs-CZ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7" name="Pictur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6250228"/>
            <a:ext cx="5219359" cy="4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469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99592" y="1988840"/>
            <a:ext cx="7272808" cy="3649960"/>
          </a:xfrm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chemeClr val="tx1"/>
                </a:solidFill>
              </a:rPr>
              <a:t>Děkuji Vám za pozornost.</a:t>
            </a:r>
          </a:p>
          <a:p>
            <a:pPr algn="l"/>
            <a:endParaRPr lang="cs-CZ" b="1" dirty="0">
              <a:solidFill>
                <a:schemeClr val="tx1"/>
              </a:solidFill>
            </a:endParaRPr>
          </a:p>
          <a:p>
            <a:pPr algn="l"/>
            <a:r>
              <a:rPr lang="cs-CZ" sz="2400" dirty="0" smtClean="0">
                <a:solidFill>
                  <a:schemeClr val="tx1"/>
                </a:solidFill>
              </a:rPr>
              <a:t>				janpalecek@centrum.cz</a:t>
            </a:r>
          </a:p>
          <a:p>
            <a:pPr marL="514350" indent="-514350" algn="l">
              <a:buFont typeface="+mj-lt"/>
              <a:buAutoNum type="arabicPeriod"/>
            </a:pPr>
            <a:endParaRPr lang="cs-CZ" dirty="0"/>
          </a:p>
        </p:txBody>
      </p:sp>
      <p:pic>
        <p:nvPicPr>
          <p:cNvPr id="7" name="Picture 2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6250228"/>
            <a:ext cx="5219359" cy="46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4738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134</Words>
  <Application>Microsoft Office PowerPoint</Application>
  <PresentationFormat>Předvádění na obrazovce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  Individuální projekt Karlovarského kraje „Poskytování sociálních služeb v Karlovarském kraji, které jsou kvalitní a dostupné z pohledu uživatele“  2009 – 2011  realizátor: o.s. Instand  </vt:lpstr>
      <vt:lpstr>    Kvalitativní výzkum   dlouhodobé sledování projektu  pět případových studií odchodu klientů z ústavů  realizátor: cviss o.s., Jan Paleček, David Kocman  Výzkumná zpráva KOCMAN, David, PALEČEK, Jan. 2011. Zpráva z kvalitativního výzkumu [online]. Praha: Instand. [Citováno 8.března 2012]. Dostupné z: http://www.instand.cz/kvalitativni-analyza-procesu-transformace-pobytovych-socialnich-sluzeb.html  Článek KOCMAN, David, PALEČEK, Jan. 2012. Deinstitucionalizace a kvality života. Od expertních posudků k praktickým experimentům. Fórum sociální práce, 2012/2   </vt:lpstr>
      <vt:lpstr>Pan Chovanec</vt:lpstr>
      <vt:lpstr>Pan Chovanec</vt:lpstr>
      <vt:lpstr>Pan Chovanec</vt:lpstr>
      <vt:lpstr>Pan Chovanec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Jenda</dc:creator>
  <cp:lastModifiedBy>Jenda</cp:lastModifiedBy>
  <cp:revision>5</cp:revision>
  <dcterms:created xsi:type="dcterms:W3CDTF">2013-03-20T08:07:40Z</dcterms:created>
  <dcterms:modified xsi:type="dcterms:W3CDTF">2013-03-20T09:24:43Z</dcterms:modified>
</cp:coreProperties>
</file>