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2" r:id="rId1"/>
  </p:sldMasterIdLst>
  <p:sldIdLst>
    <p:sldId id="256" r:id="rId2"/>
    <p:sldId id="269" r:id="rId3"/>
    <p:sldId id="272" r:id="rId4"/>
    <p:sldId id="267" r:id="rId5"/>
    <p:sldId id="275" r:id="rId6"/>
    <p:sldId id="259" r:id="rId7"/>
    <p:sldId id="262" r:id="rId8"/>
    <p:sldId id="260" r:id="rId9"/>
    <p:sldId id="261" r:id="rId10"/>
    <p:sldId id="271" r:id="rId11"/>
    <p:sldId id="27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DE0D-C7D6-43BA-BB76-AC6A4DCA7588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A1DD-4B64-429A-95CB-048A20024D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20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DE0D-C7D6-43BA-BB76-AC6A4DCA7588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A1DD-4B64-429A-95CB-048A20024D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21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DE0D-C7D6-43BA-BB76-AC6A4DCA7588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A1DD-4B64-429A-95CB-048A20024D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24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DE0D-C7D6-43BA-BB76-AC6A4DCA7588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A1DD-4B64-429A-95CB-048A20024D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61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DE0D-C7D6-43BA-BB76-AC6A4DCA7588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A1DD-4B64-429A-95CB-048A20024D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476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DE0D-C7D6-43BA-BB76-AC6A4DCA7588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A1DD-4B64-429A-95CB-048A20024D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30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DE0D-C7D6-43BA-BB76-AC6A4DCA7588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A1DD-4B64-429A-95CB-048A20024D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41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DE0D-C7D6-43BA-BB76-AC6A4DCA7588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A1DD-4B64-429A-95CB-048A20024D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914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DE0D-C7D6-43BA-BB76-AC6A4DCA7588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A1DD-4B64-429A-95CB-048A20024D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25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DE0D-C7D6-43BA-BB76-AC6A4DCA7588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A1DD-4B64-429A-95CB-048A20024D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08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DE0D-C7D6-43BA-BB76-AC6A4DCA7588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A1DD-4B64-429A-95CB-048A20024D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313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9DE0D-C7D6-43BA-BB76-AC6A4DCA7588}" type="datetimeFigureOut">
              <a:rPr lang="cs-CZ" smtClean="0"/>
              <a:t>25.11.2022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1A1DD-4B64-429A-95CB-048A20024D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569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62" y="1762298"/>
            <a:ext cx="11582276" cy="333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9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>
                <a:latin typeface="+mn-lt"/>
              </a:rPr>
              <a:t>Statistika / </a:t>
            </a:r>
            <a:r>
              <a:rPr lang="cs-CZ" sz="2800" b="1" dirty="0" err="1">
                <a:latin typeface="+mn-lt"/>
              </a:rPr>
              <a:t>Statistics</a:t>
            </a:r>
            <a:endParaRPr lang="cs-CZ" sz="2800" b="1" dirty="0"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712" y="1690688"/>
            <a:ext cx="8244576" cy="479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1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055813"/>
            <a:ext cx="5157787" cy="449897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Partnerství na sportovní akci </a:t>
            </a:r>
            <a:r>
              <a:rPr lang="cs-CZ" dirty="0" smtClean="0"/>
              <a:t>s </a:t>
            </a:r>
            <a:r>
              <a:rPr lang="cs-CZ" dirty="0"/>
              <a:t>dlouholetou tradicí i renomé</a:t>
            </a:r>
          </a:p>
          <a:p>
            <a:r>
              <a:rPr lang="cs-CZ" dirty="0"/>
              <a:t>Spolupráci na víc než jeden rok</a:t>
            </a:r>
          </a:p>
          <a:p>
            <a:r>
              <a:rPr lang="cs-CZ" dirty="0"/>
              <a:t>Individuální přístup k partnerům akce</a:t>
            </a:r>
          </a:p>
          <a:p>
            <a:r>
              <a:rPr lang="cs-CZ" dirty="0"/>
              <a:t>Zkušený mezinárodní tým pořadatelů</a:t>
            </a:r>
          </a:p>
          <a:p>
            <a:r>
              <a:rPr lang="cs-CZ" dirty="0"/>
              <a:t>Špičkové zázemí </a:t>
            </a:r>
            <a:r>
              <a:rPr lang="cs-CZ" dirty="0" smtClean="0"/>
              <a:t>závodu</a:t>
            </a:r>
            <a:endParaRPr lang="cs-CZ" dirty="0"/>
          </a:p>
          <a:p>
            <a:r>
              <a:rPr lang="cs-CZ" dirty="0"/>
              <a:t>Prezentaci vaší společnosti za pomoci našich mediálních partnerů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055812"/>
            <a:ext cx="5183188" cy="44989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partnership for a sporting event with a long tradition and excellent reputation</a:t>
            </a:r>
          </a:p>
          <a:p>
            <a:r>
              <a:rPr lang="en-US" dirty="0"/>
              <a:t>Cooperation for more than one year</a:t>
            </a:r>
          </a:p>
          <a:p>
            <a:r>
              <a:rPr lang="en-US" dirty="0"/>
              <a:t>Individual approach to event partners</a:t>
            </a:r>
          </a:p>
          <a:p>
            <a:r>
              <a:rPr lang="en-US" dirty="0"/>
              <a:t>An experienced international team of organizers</a:t>
            </a:r>
          </a:p>
          <a:p>
            <a:r>
              <a:rPr lang="en-US" dirty="0"/>
              <a:t>Top race background facilities</a:t>
            </a:r>
          </a:p>
          <a:p>
            <a:r>
              <a:rPr lang="en-US" dirty="0"/>
              <a:t>Presentation of your company through our media partners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3182112" y="26332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900430" marR="1159510" algn="ctr">
              <a:spcAft>
                <a:spcPts val="0"/>
              </a:spcAft>
            </a:pPr>
            <a:r>
              <a:rPr lang="cs-CZ" sz="2800" b="1" dirty="0"/>
              <a:t>Co můžeme nabídnout</a:t>
            </a:r>
            <a:r>
              <a:rPr lang="cs-CZ" sz="2800" b="1" dirty="0" smtClean="0"/>
              <a:t>? / </a:t>
            </a:r>
            <a:r>
              <a:rPr lang="cs-CZ" sz="2800" b="1" dirty="0" err="1"/>
              <a:t>What</a:t>
            </a:r>
            <a:r>
              <a:rPr lang="cs-CZ" sz="2800" b="1" dirty="0"/>
              <a:t> </a:t>
            </a:r>
            <a:r>
              <a:rPr lang="cs-CZ" sz="2800" b="1" dirty="0" err="1"/>
              <a:t>can</a:t>
            </a:r>
            <a:r>
              <a:rPr lang="cs-CZ" sz="2800" b="1" dirty="0"/>
              <a:t> </a:t>
            </a:r>
            <a:r>
              <a:rPr lang="cs-CZ" sz="2800" b="1" dirty="0" err="1"/>
              <a:t>we</a:t>
            </a:r>
            <a:r>
              <a:rPr lang="cs-CZ" sz="2800" b="1" dirty="0"/>
              <a:t> </a:t>
            </a:r>
            <a:r>
              <a:rPr lang="cs-CZ" sz="2800" b="1" dirty="0" err="1"/>
              <a:t>offer</a:t>
            </a:r>
            <a:r>
              <a:rPr lang="cs-CZ" sz="2800" b="1" dirty="0"/>
              <a:t>?</a:t>
            </a:r>
            <a:endParaRPr lang="cs-CZ" sz="4000" b="1" cap="all" dirty="0">
              <a:effectLst/>
              <a:latin typeface="Verdana" panose="020B0604030504040204" pitchFamily="34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80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055813"/>
            <a:ext cx="5157787" cy="4498975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900" dirty="0"/>
              <a:t>První ročník 4. 5. 2000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900" dirty="0"/>
              <a:t>2007 - </a:t>
            </a:r>
            <a:r>
              <a:rPr lang="cs-CZ" sz="2900" dirty="0" smtClean="0"/>
              <a:t>2022 </a:t>
            </a:r>
            <a:r>
              <a:rPr lang="cs-CZ" sz="2900" dirty="0"/>
              <a:t>součástí prestižní mezinárodní série MTB </a:t>
            </a:r>
            <a:r>
              <a:rPr lang="cs-CZ" sz="2900" dirty="0" err="1"/>
              <a:t>marathonů</a:t>
            </a:r>
            <a:r>
              <a:rPr lang="cs-CZ" sz="2900" dirty="0"/>
              <a:t> – </a:t>
            </a:r>
            <a:r>
              <a:rPr lang="cs-CZ" sz="2900" dirty="0" err="1"/>
              <a:t>MarathonMan</a:t>
            </a:r>
            <a:r>
              <a:rPr lang="cs-CZ" sz="2900" dirty="0"/>
              <a:t> </a:t>
            </a:r>
            <a:r>
              <a:rPr lang="cs-CZ" sz="2900" dirty="0" err="1"/>
              <a:t>Europe</a:t>
            </a:r>
            <a:r>
              <a:rPr lang="cs-CZ" sz="2900" dirty="0"/>
              <a:t> (spolupořadatelé seriálu </a:t>
            </a:r>
            <a:r>
              <a:rPr lang="cs-CZ" sz="2900" dirty="0" err="1"/>
              <a:t>Salzkammergut</a:t>
            </a:r>
            <a:r>
              <a:rPr lang="cs-CZ" sz="2900" dirty="0"/>
              <a:t> </a:t>
            </a:r>
            <a:r>
              <a:rPr lang="cs-CZ" sz="2900" dirty="0" err="1"/>
              <a:t>Trophy</a:t>
            </a:r>
            <a:r>
              <a:rPr lang="cs-CZ" sz="2900" dirty="0"/>
              <a:t> – </a:t>
            </a:r>
            <a:r>
              <a:rPr lang="cs-CZ" sz="2900" dirty="0" err="1"/>
              <a:t>Bad</a:t>
            </a:r>
            <a:r>
              <a:rPr lang="cs-CZ" sz="2900" dirty="0"/>
              <a:t> </a:t>
            </a:r>
            <a:r>
              <a:rPr lang="cs-CZ" sz="2900" dirty="0" err="1"/>
              <a:t>Goisern</a:t>
            </a:r>
            <a:r>
              <a:rPr lang="cs-CZ" sz="2900" dirty="0"/>
              <a:t>/AUT, </a:t>
            </a:r>
            <a:r>
              <a:rPr lang="cs-CZ" sz="2900" dirty="0" err="1"/>
              <a:t>Erzgebirgs</a:t>
            </a:r>
            <a:r>
              <a:rPr lang="cs-CZ" sz="2900" dirty="0"/>
              <a:t> Bike </a:t>
            </a:r>
            <a:r>
              <a:rPr lang="cs-CZ" sz="2900" dirty="0" err="1"/>
              <a:t>Marathon</a:t>
            </a:r>
            <a:r>
              <a:rPr lang="cs-CZ" sz="2900" dirty="0"/>
              <a:t> - </a:t>
            </a:r>
            <a:r>
              <a:rPr lang="cs-CZ" sz="2900" dirty="0" err="1"/>
              <a:t>Seiffen</a:t>
            </a:r>
            <a:r>
              <a:rPr lang="cs-CZ" sz="2900" dirty="0"/>
              <a:t>/GER)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900" dirty="0"/>
              <a:t>2007 - 2013 pořadatel Českého poháru v MTB </a:t>
            </a:r>
            <a:r>
              <a:rPr lang="cs-CZ" sz="2900" dirty="0" err="1"/>
              <a:t>marathonu</a:t>
            </a:r>
            <a:endParaRPr lang="cs-CZ" sz="29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900" dirty="0"/>
              <a:t>Od roku 2008 je </a:t>
            </a:r>
            <a:r>
              <a:rPr lang="cs-CZ" sz="2900" dirty="0" err="1"/>
              <a:t>Malevil</a:t>
            </a:r>
            <a:r>
              <a:rPr lang="cs-CZ" sz="2900" dirty="0"/>
              <a:t> Cup součástí UCI kalendáře světové cyklistické federace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900" dirty="0"/>
              <a:t>2010 a 2013 pořadatel Mistrovství ČR v MTB </a:t>
            </a:r>
            <a:r>
              <a:rPr lang="cs-CZ" sz="2900" dirty="0" err="1"/>
              <a:t>marathonu</a:t>
            </a:r>
            <a:endParaRPr lang="cs-CZ" sz="29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900" b="1" dirty="0"/>
              <a:t>2012 </a:t>
            </a:r>
            <a:r>
              <a:rPr lang="cs-CZ" sz="2900" b="1" dirty="0" smtClean="0"/>
              <a:t>a 2022 pořadatel </a:t>
            </a:r>
            <a:r>
              <a:rPr lang="cs-CZ" sz="2900" b="1" dirty="0"/>
              <a:t>Mistrovství Evropy v MTB </a:t>
            </a:r>
            <a:r>
              <a:rPr lang="cs-CZ" sz="2900" b="1" dirty="0" err="1"/>
              <a:t>marathonu</a:t>
            </a:r>
            <a:r>
              <a:rPr lang="cs-CZ" sz="2900" b="1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900" dirty="0"/>
              <a:t>2014 - 2019 závod UCI MTB MARATHON SERIES (závod světové série v </a:t>
            </a:r>
            <a:r>
              <a:rPr lang="cs-CZ" sz="2900" dirty="0" err="1"/>
              <a:t>marathonu</a:t>
            </a:r>
            <a:r>
              <a:rPr lang="cs-CZ" sz="2900" dirty="0"/>
              <a:t> horských kol vypsané světovou cyklistickou federací UCI)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900" dirty="0"/>
              <a:t>Pravidelná dlouhodobá účast více než 1500 aktivních závodníků všech věkových kategorií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900" dirty="0"/>
              <a:t>V letech 2012 až </a:t>
            </a:r>
            <a:r>
              <a:rPr lang="cs-CZ" sz="2900" dirty="0" smtClean="0"/>
              <a:t>2022 </a:t>
            </a:r>
            <a:r>
              <a:rPr lang="cs-CZ" sz="2900" dirty="0"/>
              <a:t>MTB </a:t>
            </a:r>
            <a:r>
              <a:rPr lang="cs-CZ" sz="2900" dirty="0" err="1"/>
              <a:t>marathon</a:t>
            </a:r>
            <a:r>
              <a:rPr lang="cs-CZ" sz="2900" dirty="0"/>
              <a:t> </a:t>
            </a:r>
            <a:r>
              <a:rPr lang="cs-CZ" sz="2900" dirty="0" err="1"/>
              <a:t>Malevil</a:t>
            </a:r>
            <a:r>
              <a:rPr lang="cs-CZ" sz="2900" dirty="0"/>
              <a:t> Cup hostil závodníky z </a:t>
            </a:r>
            <a:r>
              <a:rPr lang="cs-CZ" sz="2900" dirty="0" smtClean="0"/>
              <a:t>30 </a:t>
            </a:r>
            <a:r>
              <a:rPr lang="cs-CZ" sz="2900" dirty="0"/>
              <a:t>zemí z Evropy, Austrálie, Nového Zélandu USA a Japonska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055812"/>
            <a:ext cx="5183188" cy="4498975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year</a:t>
            </a:r>
            <a:r>
              <a:rPr lang="cs-CZ" dirty="0"/>
              <a:t> 4. 5. 2000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/>
              <a:t>Years</a:t>
            </a:r>
            <a:r>
              <a:rPr lang="cs-CZ" dirty="0"/>
              <a:t> 2007 - </a:t>
            </a:r>
            <a:r>
              <a:rPr lang="cs-CZ" dirty="0" smtClean="0"/>
              <a:t>2022 </a:t>
            </a:r>
            <a:r>
              <a:rPr lang="cs-CZ" dirty="0"/>
              <a:t>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prestigious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Marathon</a:t>
            </a:r>
            <a:r>
              <a:rPr lang="cs-CZ" dirty="0"/>
              <a:t> MTB </a:t>
            </a:r>
            <a:r>
              <a:rPr lang="cs-CZ" dirty="0" err="1"/>
              <a:t>series</a:t>
            </a:r>
            <a:r>
              <a:rPr lang="cs-CZ" dirty="0"/>
              <a:t> - </a:t>
            </a:r>
            <a:r>
              <a:rPr lang="cs-CZ" dirty="0" err="1"/>
              <a:t>MarathonMan</a:t>
            </a:r>
            <a:r>
              <a:rPr lang="cs-CZ" dirty="0"/>
              <a:t> </a:t>
            </a:r>
            <a:r>
              <a:rPr lang="cs-CZ" dirty="0" err="1"/>
              <a:t>Europe</a:t>
            </a:r>
            <a:r>
              <a:rPr lang="cs-CZ" dirty="0"/>
              <a:t> (co-</a:t>
            </a:r>
            <a:r>
              <a:rPr lang="cs-CZ" dirty="0" err="1"/>
              <a:t>organizers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series</a:t>
            </a:r>
            <a:r>
              <a:rPr lang="cs-CZ" dirty="0"/>
              <a:t> </a:t>
            </a:r>
            <a:r>
              <a:rPr lang="cs-CZ" dirty="0" err="1"/>
              <a:t>Salzkammergut</a:t>
            </a:r>
            <a:r>
              <a:rPr lang="cs-CZ" dirty="0"/>
              <a:t> </a:t>
            </a:r>
            <a:r>
              <a:rPr lang="cs-CZ" dirty="0" err="1"/>
              <a:t>Trophy</a:t>
            </a:r>
            <a:r>
              <a:rPr lang="cs-CZ" dirty="0"/>
              <a:t> - </a:t>
            </a:r>
            <a:r>
              <a:rPr lang="cs-CZ" dirty="0" err="1"/>
              <a:t>Bad</a:t>
            </a:r>
            <a:r>
              <a:rPr lang="cs-CZ" dirty="0"/>
              <a:t> </a:t>
            </a:r>
            <a:r>
              <a:rPr lang="cs-CZ" dirty="0" err="1"/>
              <a:t>Goisern</a:t>
            </a:r>
            <a:r>
              <a:rPr lang="cs-CZ" dirty="0"/>
              <a:t>/AUT, </a:t>
            </a:r>
            <a:r>
              <a:rPr lang="cs-CZ" dirty="0" err="1"/>
              <a:t>Erzgebirgs</a:t>
            </a:r>
            <a:r>
              <a:rPr lang="cs-CZ" dirty="0"/>
              <a:t> Bike </a:t>
            </a:r>
            <a:r>
              <a:rPr lang="cs-CZ" dirty="0" err="1"/>
              <a:t>Marathon</a:t>
            </a:r>
            <a:r>
              <a:rPr lang="cs-CZ" dirty="0"/>
              <a:t> - </a:t>
            </a:r>
            <a:r>
              <a:rPr lang="cs-CZ" dirty="0" err="1"/>
              <a:t>Seiffen</a:t>
            </a:r>
            <a:r>
              <a:rPr lang="cs-CZ" dirty="0"/>
              <a:t>/GER)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2007 - 2013 </a:t>
            </a:r>
            <a:r>
              <a:rPr lang="cs-CZ" dirty="0" err="1"/>
              <a:t>organizer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Czech MTB </a:t>
            </a:r>
            <a:r>
              <a:rPr lang="cs-CZ" dirty="0" err="1"/>
              <a:t>marathon</a:t>
            </a:r>
            <a:r>
              <a:rPr lang="cs-CZ" dirty="0"/>
              <a:t> Cup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/>
              <a:t>Starting</a:t>
            </a:r>
            <a:r>
              <a:rPr lang="cs-CZ" dirty="0"/>
              <a:t> in 2008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Malevil</a:t>
            </a:r>
            <a:r>
              <a:rPr lang="cs-CZ" dirty="0"/>
              <a:t> Cup </a:t>
            </a:r>
            <a:r>
              <a:rPr lang="cs-CZ" dirty="0" err="1"/>
              <a:t>is</a:t>
            </a:r>
            <a:r>
              <a:rPr lang="cs-CZ" dirty="0"/>
              <a:t> a part </a:t>
            </a:r>
            <a:r>
              <a:rPr lang="cs-CZ" dirty="0" err="1"/>
              <a:t>of</a:t>
            </a:r>
            <a:r>
              <a:rPr lang="cs-CZ" dirty="0"/>
              <a:t> UCI </a:t>
            </a:r>
            <a:r>
              <a:rPr lang="cs-CZ" dirty="0" err="1"/>
              <a:t>calendar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cycling</a:t>
            </a:r>
            <a:r>
              <a:rPr lang="cs-CZ" dirty="0"/>
              <a:t> </a:t>
            </a:r>
            <a:r>
              <a:rPr lang="cs-CZ" dirty="0" err="1"/>
              <a:t>federation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2010 and 2013 </a:t>
            </a:r>
            <a:r>
              <a:rPr lang="cs-CZ" dirty="0" err="1"/>
              <a:t>organizer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Czech MTB </a:t>
            </a:r>
            <a:r>
              <a:rPr lang="cs-CZ" dirty="0" err="1"/>
              <a:t>marathon</a:t>
            </a:r>
            <a:r>
              <a:rPr lang="cs-CZ" dirty="0"/>
              <a:t> </a:t>
            </a:r>
            <a:r>
              <a:rPr lang="cs-CZ" dirty="0" err="1"/>
              <a:t>championship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2012 </a:t>
            </a:r>
            <a:r>
              <a:rPr lang="cs-CZ" b="1" dirty="0" smtClean="0"/>
              <a:t>and 2022 </a:t>
            </a:r>
            <a:r>
              <a:rPr lang="cs-CZ" b="1" dirty="0" err="1" smtClean="0"/>
              <a:t>organizer</a:t>
            </a:r>
            <a:r>
              <a:rPr lang="cs-CZ" b="1" dirty="0" smtClean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en-US" b="1" dirty="0"/>
              <a:t>UEC MTB MARATHON EUROPEAN </a:t>
            </a:r>
            <a:r>
              <a:rPr lang="en-US" b="1" dirty="0" smtClean="0"/>
              <a:t>CHAMPIONSHIPS</a:t>
            </a:r>
            <a:endParaRPr lang="cs-CZ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2014 - 2019 UCI MTB MARATHON SERIES </a:t>
            </a:r>
            <a:r>
              <a:rPr lang="cs-CZ" dirty="0" err="1" smtClean="0"/>
              <a:t>race</a:t>
            </a:r>
            <a:r>
              <a:rPr lang="cs-CZ" dirty="0" smtClean="0"/>
              <a:t> (a </a:t>
            </a:r>
            <a:r>
              <a:rPr lang="cs-CZ" dirty="0" err="1" smtClean="0"/>
              <a:t>race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marathon</a:t>
            </a:r>
            <a:r>
              <a:rPr lang="cs-CZ" dirty="0" smtClean="0"/>
              <a:t> </a:t>
            </a:r>
            <a:r>
              <a:rPr lang="cs-CZ" dirty="0" err="1" smtClean="0"/>
              <a:t>mountain</a:t>
            </a:r>
            <a:r>
              <a:rPr lang="cs-CZ" dirty="0" smtClean="0"/>
              <a:t> </a:t>
            </a:r>
            <a:r>
              <a:rPr lang="cs-CZ" dirty="0" err="1" smtClean="0"/>
              <a:t>bikes</a:t>
            </a:r>
            <a:r>
              <a:rPr lang="cs-CZ" dirty="0" smtClean="0"/>
              <a:t> </a:t>
            </a:r>
            <a:r>
              <a:rPr lang="cs-CZ" dirty="0" err="1" smtClean="0"/>
              <a:t>series</a:t>
            </a:r>
            <a:r>
              <a:rPr lang="cs-CZ" dirty="0" smtClean="0"/>
              <a:t> </a:t>
            </a:r>
            <a:r>
              <a:rPr lang="cs-CZ" dirty="0" err="1" smtClean="0"/>
              <a:t>announced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Cycling</a:t>
            </a:r>
            <a:r>
              <a:rPr lang="cs-CZ" dirty="0" smtClean="0"/>
              <a:t> </a:t>
            </a:r>
            <a:r>
              <a:rPr lang="cs-CZ" dirty="0" err="1" smtClean="0"/>
              <a:t>Federation</a:t>
            </a:r>
            <a:r>
              <a:rPr lang="cs-CZ" dirty="0" smtClean="0"/>
              <a:t> UCI)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/>
              <a:t>Regular</a:t>
            </a:r>
            <a:r>
              <a:rPr lang="cs-CZ" dirty="0" smtClean="0"/>
              <a:t> </a:t>
            </a:r>
            <a:r>
              <a:rPr lang="cs-CZ" dirty="0"/>
              <a:t>long-term </a:t>
            </a:r>
            <a:r>
              <a:rPr lang="cs-CZ" dirty="0" err="1"/>
              <a:t>participation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more </a:t>
            </a:r>
            <a:r>
              <a:rPr lang="cs-CZ" dirty="0" err="1"/>
              <a:t>than</a:t>
            </a:r>
            <a:r>
              <a:rPr lang="cs-CZ" dirty="0"/>
              <a:t> 1500 </a:t>
            </a:r>
            <a:r>
              <a:rPr lang="cs-CZ" dirty="0" err="1"/>
              <a:t>active</a:t>
            </a:r>
            <a:r>
              <a:rPr lang="cs-CZ" dirty="0"/>
              <a:t> </a:t>
            </a:r>
            <a:r>
              <a:rPr lang="cs-CZ" dirty="0" err="1"/>
              <a:t>competitors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ages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period 2012 to </a:t>
            </a:r>
            <a:r>
              <a:rPr lang="cs-CZ" dirty="0" smtClean="0"/>
              <a:t>2022 </a:t>
            </a:r>
            <a:r>
              <a:rPr lang="cs-CZ" dirty="0" err="1"/>
              <a:t>Malevil</a:t>
            </a:r>
            <a:r>
              <a:rPr lang="cs-CZ" dirty="0"/>
              <a:t> Cup MTB </a:t>
            </a:r>
            <a:r>
              <a:rPr lang="cs-CZ" dirty="0" err="1"/>
              <a:t>marathon</a:t>
            </a:r>
            <a:r>
              <a:rPr lang="cs-CZ" dirty="0"/>
              <a:t> </a:t>
            </a:r>
            <a:r>
              <a:rPr lang="cs-CZ" dirty="0" err="1"/>
              <a:t>hosted</a:t>
            </a:r>
            <a:r>
              <a:rPr lang="cs-CZ" dirty="0"/>
              <a:t> </a:t>
            </a:r>
            <a:r>
              <a:rPr lang="cs-CZ" dirty="0" err="1"/>
              <a:t>competitors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smtClean="0"/>
              <a:t>30 </a:t>
            </a:r>
            <a:r>
              <a:rPr lang="cs-CZ" dirty="0" err="1"/>
              <a:t>countries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Europe</a:t>
            </a:r>
            <a:r>
              <a:rPr lang="cs-CZ" dirty="0"/>
              <a:t>, </a:t>
            </a:r>
            <a:r>
              <a:rPr lang="cs-CZ" dirty="0" err="1"/>
              <a:t>Australia</a:t>
            </a:r>
            <a:r>
              <a:rPr lang="cs-CZ" dirty="0"/>
              <a:t>, New </a:t>
            </a:r>
            <a:r>
              <a:rPr lang="cs-CZ" dirty="0" err="1" smtClean="0"/>
              <a:t>Zeland</a:t>
            </a:r>
            <a:r>
              <a:rPr lang="cs-CZ" dirty="0" smtClean="0"/>
              <a:t>, </a:t>
            </a:r>
            <a:r>
              <a:rPr lang="cs-CZ" dirty="0" err="1"/>
              <a:t>the</a:t>
            </a:r>
            <a:r>
              <a:rPr lang="cs-CZ" dirty="0"/>
              <a:t> USA and Japan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3182112" y="26332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900430" marR="1159510" algn="ctr">
              <a:spcAft>
                <a:spcPts val="0"/>
              </a:spcAft>
            </a:pPr>
            <a:r>
              <a:rPr lang="cs-CZ" sz="2800" b="1" dirty="0"/>
              <a:t>Historie </a:t>
            </a:r>
            <a:r>
              <a:rPr lang="cs-CZ" sz="2800" b="1" dirty="0" err="1"/>
              <a:t>Malevil</a:t>
            </a:r>
            <a:r>
              <a:rPr lang="cs-CZ" sz="2800" b="1" dirty="0"/>
              <a:t> </a:t>
            </a:r>
            <a:r>
              <a:rPr lang="cs-CZ" sz="2800" b="1" dirty="0" err="1" smtClean="0"/>
              <a:t>Cupu</a:t>
            </a:r>
            <a:r>
              <a:rPr lang="cs-CZ" sz="2800" b="1" dirty="0" smtClean="0"/>
              <a:t> / </a:t>
            </a:r>
            <a:r>
              <a:rPr lang="en-US" sz="2800" b="1" dirty="0" smtClean="0"/>
              <a:t>History </a:t>
            </a:r>
            <a:r>
              <a:rPr lang="en-US" sz="2800" b="1" dirty="0"/>
              <a:t>of the </a:t>
            </a:r>
            <a:r>
              <a:rPr lang="en-US" sz="2800" b="1" dirty="0" err="1"/>
              <a:t>Malevil</a:t>
            </a:r>
            <a:r>
              <a:rPr lang="en-US" sz="2800" b="1" dirty="0"/>
              <a:t> Cup</a:t>
            </a:r>
            <a:endParaRPr lang="cs-CZ" sz="2800" cap="all" dirty="0">
              <a:effectLst/>
              <a:latin typeface="Verdana" panose="020B0604030504040204" pitchFamily="34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64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055813"/>
            <a:ext cx="5157787" cy="449897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Nádherné přírodní scenérie Lužických a Žitavských </a:t>
            </a:r>
            <a:r>
              <a:rPr lang="cs-CZ" dirty="0" smtClean="0"/>
              <a:t>hor</a:t>
            </a:r>
          </a:p>
          <a:p>
            <a:r>
              <a:rPr lang="cs-CZ" dirty="0" smtClean="0"/>
              <a:t>Skvělá </a:t>
            </a:r>
            <a:r>
              <a:rPr lang="cs-CZ" dirty="0" err="1"/>
              <a:t>biková</a:t>
            </a:r>
            <a:r>
              <a:rPr lang="cs-CZ" dirty="0"/>
              <a:t> trasa vedená územím dvou </a:t>
            </a:r>
            <a:r>
              <a:rPr lang="cs-CZ" dirty="0" smtClean="0"/>
              <a:t>států</a:t>
            </a:r>
          </a:p>
          <a:p>
            <a:r>
              <a:rPr lang="cs-CZ" dirty="0" smtClean="0"/>
              <a:t>Špičkové </a:t>
            </a:r>
            <a:r>
              <a:rPr lang="cs-CZ" dirty="0"/>
              <a:t>zázemí resortu </a:t>
            </a:r>
            <a:r>
              <a:rPr lang="cs-CZ" dirty="0" err="1"/>
              <a:t>Malevil</a:t>
            </a:r>
            <a:r>
              <a:rPr lang="cs-CZ" dirty="0"/>
              <a:t> i historické kulisy Jablonného v Podještědí a lázeňského města </a:t>
            </a:r>
            <a:r>
              <a:rPr lang="cs-CZ" dirty="0" err="1" smtClean="0"/>
              <a:t>Oybin</a:t>
            </a:r>
            <a:endParaRPr lang="cs-CZ" dirty="0" smtClean="0"/>
          </a:p>
          <a:p>
            <a:r>
              <a:rPr lang="cs-CZ" dirty="0" smtClean="0"/>
              <a:t>Množství </a:t>
            </a:r>
            <a:r>
              <a:rPr lang="cs-CZ" dirty="0"/>
              <a:t>diváků na trase i v cíli nevšední sportovní </a:t>
            </a:r>
            <a:r>
              <a:rPr lang="cs-CZ" dirty="0" smtClean="0"/>
              <a:t>akce</a:t>
            </a:r>
            <a:endParaRPr lang="cs-CZ" dirty="0"/>
          </a:p>
          <a:p>
            <a:r>
              <a:rPr lang="cs-CZ" dirty="0"/>
              <a:t>To vše je International MTB </a:t>
            </a:r>
            <a:r>
              <a:rPr lang="cs-CZ" dirty="0" err="1"/>
              <a:t>marathon</a:t>
            </a:r>
            <a:r>
              <a:rPr lang="cs-CZ" dirty="0"/>
              <a:t> </a:t>
            </a:r>
            <a:r>
              <a:rPr lang="cs-CZ" dirty="0" err="1"/>
              <a:t>Malevil</a:t>
            </a:r>
            <a:r>
              <a:rPr lang="cs-CZ" dirty="0"/>
              <a:t> </a:t>
            </a:r>
            <a:r>
              <a:rPr lang="cs-CZ" dirty="0" smtClean="0"/>
              <a:t>Cup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055812"/>
            <a:ext cx="5183188" cy="44989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Beautiful natural scenery of Lusatian and the </a:t>
            </a:r>
            <a:r>
              <a:rPr lang="en-US" dirty="0" err="1"/>
              <a:t>Zittau</a:t>
            </a:r>
            <a:r>
              <a:rPr lang="en-US" dirty="0"/>
              <a:t> </a:t>
            </a:r>
            <a:r>
              <a:rPr lang="en-US" dirty="0" smtClean="0"/>
              <a:t>Mountains</a:t>
            </a:r>
            <a:endParaRPr lang="cs-CZ" dirty="0" smtClean="0"/>
          </a:p>
          <a:p>
            <a:r>
              <a:rPr lang="en-US" dirty="0" smtClean="0"/>
              <a:t>Wonderful </a:t>
            </a:r>
            <a:r>
              <a:rPr lang="en-US" dirty="0"/>
              <a:t>biking route going through the territory of two </a:t>
            </a:r>
            <a:r>
              <a:rPr lang="en-US" dirty="0" smtClean="0"/>
              <a:t>states</a:t>
            </a:r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top resort of </a:t>
            </a:r>
            <a:r>
              <a:rPr lang="en-US" dirty="0" err="1"/>
              <a:t>Malevil</a:t>
            </a:r>
            <a:r>
              <a:rPr lang="en-US" dirty="0"/>
              <a:t> and the historical scenery of historical town of </a:t>
            </a:r>
            <a:r>
              <a:rPr lang="en-US" dirty="0" err="1"/>
              <a:t>Jablonné</a:t>
            </a:r>
            <a:r>
              <a:rPr lang="en-US" dirty="0"/>
              <a:t> v </a:t>
            </a:r>
            <a:r>
              <a:rPr lang="en-US" dirty="0" err="1"/>
              <a:t>Podještědí</a:t>
            </a:r>
            <a:r>
              <a:rPr lang="en-US" dirty="0"/>
              <a:t> (CZE) and the spa town of </a:t>
            </a:r>
            <a:r>
              <a:rPr lang="en-US" dirty="0" err="1"/>
              <a:t>Oybin</a:t>
            </a:r>
            <a:r>
              <a:rPr lang="en-US" dirty="0"/>
              <a:t> (GER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number of spectators on the route as well as the finish of the unusual sporting </a:t>
            </a:r>
            <a:r>
              <a:rPr lang="en-US" dirty="0" smtClean="0"/>
              <a:t>event</a:t>
            </a:r>
            <a:endParaRPr lang="en-US" dirty="0"/>
          </a:p>
          <a:p>
            <a:r>
              <a:rPr lang="en-US" dirty="0"/>
              <a:t>That all is the </a:t>
            </a:r>
            <a:r>
              <a:rPr lang="en-US" dirty="0" smtClean="0"/>
              <a:t>International </a:t>
            </a:r>
            <a:r>
              <a:rPr lang="en-US" dirty="0"/>
              <a:t>MTB marathon </a:t>
            </a:r>
            <a:r>
              <a:rPr lang="en-US" dirty="0" err="1"/>
              <a:t>Malevil</a:t>
            </a:r>
            <a:r>
              <a:rPr lang="en-US" dirty="0"/>
              <a:t> </a:t>
            </a:r>
            <a:r>
              <a:rPr lang="en-US" dirty="0" smtClean="0"/>
              <a:t>Cup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2771463" y="246697"/>
            <a:ext cx="68014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430" marR="1159510" algn="ctr">
              <a:spcAft>
                <a:spcPts val="0"/>
              </a:spcAft>
            </a:pPr>
            <a:r>
              <a:rPr lang="cs-CZ" sz="2800" b="1" dirty="0" smtClean="0"/>
              <a:t>Představení </a:t>
            </a:r>
            <a:r>
              <a:rPr lang="cs-CZ" sz="2800" b="1" dirty="0" err="1"/>
              <a:t>Malevil</a:t>
            </a:r>
            <a:r>
              <a:rPr lang="cs-CZ" sz="2800" b="1" dirty="0"/>
              <a:t> </a:t>
            </a:r>
            <a:r>
              <a:rPr lang="cs-CZ" sz="2800" b="1" dirty="0" err="1" smtClean="0"/>
              <a:t>Cupu</a:t>
            </a:r>
            <a:r>
              <a:rPr lang="cs-CZ" sz="2800" b="1" dirty="0" smtClean="0"/>
              <a:t> / </a:t>
            </a:r>
            <a:r>
              <a:rPr lang="cs-CZ" sz="2800" b="1" dirty="0" err="1" smtClean="0"/>
              <a:t>Introducing</a:t>
            </a:r>
            <a:r>
              <a:rPr lang="en-US" sz="2800" b="1" dirty="0" smtClean="0"/>
              <a:t> </a:t>
            </a:r>
            <a:r>
              <a:rPr lang="en-US" sz="2800" b="1" dirty="0"/>
              <a:t>of the </a:t>
            </a:r>
            <a:r>
              <a:rPr lang="en-US" sz="2800" b="1" dirty="0" err="1"/>
              <a:t>Malevil</a:t>
            </a:r>
            <a:r>
              <a:rPr lang="en-US" sz="2800" b="1" dirty="0"/>
              <a:t> Cup</a:t>
            </a:r>
            <a:endParaRPr lang="cs-CZ" sz="2800" cap="all" dirty="0">
              <a:effectLst/>
              <a:latin typeface="Verdana" panose="020B0604030504040204" pitchFamily="34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90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171902" cy="492201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100 km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70 km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50 km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30 km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Trasy vedené po území České republiky a Německa (Saska)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Závod </a:t>
            </a:r>
            <a:r>
              <a:rPr lang="cs-CZ" dirty="0"/>
              <a:t>je určen pro kategorie:</a:t>
            </a:r>
          </a:p>
          <a:p>
            <a:r>
              <a:rPr lang="cs-CZ" dirty="0"/>
              <a:t>ELITE - závodníci s licencí</a:t>
            </a:r>
          </a:p>
          <a:p>
            <a:r>
              <a:rPr lang="cs-CZ" dirty="0"/>
              <a:t>HOBBY - široká sportovní veřejnost, mládež a rodiny s </a:t>
            </a:r>
            <a:r>
              <a:rPr lang="cs-CZ" dirty="0" smtClean="0"/>
              <a:t>dětmi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Start: náměstí Jablonné v Podještědí</a:t>
            </a:r>
          </a:p>
          <a:p>
            <a:pPr marL="0" indent="0">
              <a:buNone/>
            </a:pPr>
            <a:r>
              <a:rPr lang="cs-CZ" dirty="0" smtClean="0"/>
              <a:t>Cíl: Resort </a:t>
            </a:r>
            <a:r>
              <a:rPr lang="cs-CZ" dirty="0" err="1" smtClean="0"/>
              <a:t>Malevil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cs-CZ" dirty="0" smtClean="0"/>
          </a:p>
        </p:txBody>
      </p:sp>
      <p:sp>
        <p:nvSpPr>
          <p:cNvPr id="6" name="Obdélník 5"/>
          <p:cNvSpPr/>
          <p:nvPr/>
        </p:nvSpPr>
        <p:spPr>
          <a:xfrm>
            <a:off x="3048000" y="54032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900430" marR="1159510" algn="ctr">
              <a:spcAft>
                <a:spcPts val="0"/>
              </a:spcAft>
            </a:pPr>
            <a:r>
              <a:rPr lang="cs-CZ" sz="2800" b="1" dirty="0"/>
              <a:t>Trasy / </a:t>
            </a:r>
            <a:r>
              <a:rPr lang="cs-CZ" sz="2800" b="1" dirty="0" err="1" smtClean="0"/>
              <a:t>Tracks</a:t>
            </a:r>
            <a:endParaRPr lang="cs-CZ" sz="2800" cap="all" dirty="0">
              <a:effectLst/>
              <a:latin typeface="Verdana" panose="020B0604030504040204" pitchFamily="34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425738" y="1631414"/>
            <a:ext cx="5436523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tracks</a:t>
            </a:r>
            <a:r>
              <a:rPr lang="cs-CZ" sz="2000" dirty="0" smtClean="0"/>
              <a:t> are run on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territory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Czech Republic and </a:t>
            </a:r>
            <a:r>
              <a:rPr lang="cs-CZ" sz="2000" dirty="0" err="1" smtClean="0"/>
              <a:t>Germany</a:t>
            </a:r>
            <a:r>
              <a:rPr lang="cs-CZ" sz="2000" dirty="0" smtClean="0"/>
              <a:t> (</a:t>
            </a:r>
            <a:r>
              <a:rPr lang="cs-CZ" sz="2000" dirty="0" err="1" smtClean="0"/>
              <a:t>Saxony</a:t>
            </a:r>
            <a:r>
              <a:rPr lang="cs-CZ" sz="2000" dirty="0" smtClean="0"/>
              <a:t>)</a:t>
            </a:r>
            <a:endParaRPr lang="cs-CZ" sz="2000" dirty="0" smtClean="0"/>
          </a:p>
          <a:p>
            <a:endParaRPr lang="cs-CZ" sz="2000" dirty="0"/>
          </a:p>
          <a:p>
            <a:r>
              <a:rPr lang="en-US" sz="2000" dirty="0" smtClean="0"/>
              <a:t>The </a:t>
            </a:r>
            <a:r>
              <a:rPr lang="en-US" sz="2000" dirty="0"/>
              <a:t>race is organized for the following categories: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ELITE - licensed competitors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HOBBY - general sporting public, young and families with </a:t>
            </a:r>
            <a:r>
              <a:rPr lang="en-US" sz="2000" dirty="0" smtClean="0"/>
              <a:t>children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r>
              <a:rPr lang="cs-CZ" sz="2000" dirty="0" smtClean="0"/>
              <a:t>Start: square Jablonné v Podještědí</a:t>
            </a:r>
          </a:p>
          <a:p>
            <a:r>
              <a:rPr lang="cs-CZ" sz="2000" dirty="0" err="1" smtClean="0"/>
              <a:t>Finish</a:t>
            </a:r>
            <a:r>
              <a:rPr lang="cs-CZ" sz="2000" dirty="0" smtClean="0"/>
              <a:t>: Resort </a:t>
            </a:r>
            <a:r>
              <a:rPr lang="cs-CZ" sz="2000" dirty="0" err="1" smtClean="0"/>
              <a:t>Malevil</a:t>
            </a:r>
            <a:endParaRPr lang="en-US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32" y="1316238"/>
            <a:ext cx="2822686" cy="2117013"/>
          </a:xfrm>
          <a:prstGeom prst="rect">
            <a:avLst/>
          </a:prstGeom>
        </p:spPr>
      </p:pic>
      <p:pic>
        <p:nvPicPr>
          <p:cNvPr id="7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979" y="1316238"/>
            <a:ext cx="3174528" cy="211701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633" y="1316238"/>
            <a:ext cx="3174528" cy="211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9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88" y="-11758"/>
            <a:ext cx="9719887" cy="6869758"/>
          </a:xfr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380" y="0"/>
            <a:ext cx="3213701" cy="92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9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Nádherná krajina Lužických a Žitavských hor</a:t>
            </a:r>
          </a:p>
          <a:p>
            <a:r>
              <a:rPr lang="en-US" dirty="0" smtClean="0"/>
              <a:t>Beautiful landscape of the Lusatian and </a:t>
            </a:r>
            <a:r>
              <a:rPr lang="en-US" dirty="0" err="1" smtClean="0"/>
              <a:t>Zittau</a:t>
            </a:r>
            <a:r>
              <a:rPr lang="en-US" dirty="0" smtClean="0"/>
              <a:t> mountains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204" y="3152820"/>
            <a:ext cx="3599644" cy="2398908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2097974" y="324877"/>
            <a:ext cx="79960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430" marR="1159510" algn="ctr">
              <a:spcAft>
                <a:spcPts val="0"/>
              </a:spcAft>
            </a:pPr>
            <a:r>
              <a:rPr lang="cs-CZ" sz="2800" b="1" dirty="0"/>
              <a:t>Zajímavá místa na trati / </a:t>
            </a:r>
            <a:endParaRPr lang="cs-CZ" sz="2800" b="1" dirty="0" smtClean="0"/>
          </a:p>
          <a:p>
            <a:pPr marL="900430" marR="1159510" algn="ctr">
              <a:spcAft>
                <a:spcPts val="0"/>
              </a:spcAft>
            </a:pPr>
            <a:r>
              <a:rPr lang="en-US" sz="2800" b="1" dirty="0" smtClean="0"/>
              <a:t>Interesting </a:t>
            </a:r>
            <a:r>
              <a:rPr lang="en-US" sz="2800" b="1" dirty="0"/>
              <a:t>places on the </a:t>
            </a:r>
            <a:r>
              <a:rPr lang="cs-CZ" sz="2800" b="1" dirty="0" smtClean="0"/>
              <a:t>track</a:t>
            </a:r>
            <a:endParaRPr lang="cs-CZ" sz="2800" cap="all" dirty="0">
              <a:effectLst/>
              <a:latin typeface="Verdana" panose="020B060403050404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65" y="3152820"/>
            <a:ext cx="3608085" cy="239975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52" y="3152820"/>
            <a:ext cx="3805259" cy="239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3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58" y="4302395"/>
            <a:ext cx="3673314" cy="244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031" y="1702709"/>
            <a:ext cx="3667417" cy="2448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961" y="1693201"/>
            <a:ext cx="3670211" cy="244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143" y="4302395"/>
            <a:ext cx="3581191" cy="2448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07" y="4302395"/>
            <a:ext cx="3673312" cy="2448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59" y="1693201"/>
            <a:ext cx="3670208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8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Lázeňské město </a:t>
            </a:r>
            <a:r>
              <a:rPr lang="cs-CZ" dirty="0" err="1" smtClean="0"/>
              <a:t>Oybin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spa town of </a:t>
            </a:r>
            <a:r>
              <a:rPr lang="en-US" dirty="0" err="1" smtClean="0"/>
              <a:t>Oybin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149" y="3897815"/>
            <a:ext cx="3165070" cy="211070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206" y="3890652"/>
            <a:ext cx="2218831" cy="2132050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2596737" y="324877"/>
            <a:ext cx="69985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430" marR="1159510" algn="ctr">
              <a:spcAft>
                <a:spcPts val="0"/>
              </a:spcAft>
            </a:pPr>
            <a:r>
              <a:rPr lang="cs-CZ" sz="2800" b="1" dirty="0"/>
              <a:t>Zajímavá místa na trati / </a:t>
            </a:r>
            <a:r>
              <a:rPr lang="en-US" sz="2800" b="1" dirty="0"/>
              <a:t>Interesting </a:t>
            </a:r>
            <a:r>
              <a:rPr lang="cs-CZ" sz="2800" b="1" dirty="0" smtClean="0"/>
              <a:t>p</a:t>
            </a:r>
            <a:r>
              <a:rPr lang="en-US" sz="2800" b="1" dirty="0" smtClean="0"/>
              <a:t>laces </a:t>
            </a:r>
            <a:r>
              <a:rPr lang="en-US" sz="2800" b="1" dirty="0"/>
              <a:t>on the </a:t>
            </a:r>
            <a:r>
              <a:rPr lang="cs-CZ" sz="2800" b="1" dirty="0" smtClean="0"/>
              <a:t>track</a:t>
            </a:r>
            <a:endParaRPr lang="cs-CZ" sz="2800" cap="all" dirty="0">
              <a:effectLst/>
              <a:latin typeface="Verdana" panose="020B060403050404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093" y="3890652"/>
            <a:ext cx="3163478" cy="211001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3" y="3890652"/>
            <a:ext cx="3198075" cy="213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2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Hvozd / </a:t>
            </a:r>
            <a:r>
              <a:rPr lang="cs-CZ" dirty="0" err="1" smtClean="0"/>
              <a:t>Hochwald</a:t>
            </a: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Vrchařská prémie / </a:t>
            </a:r>
            <a:r>
              <a:rPr lang="cs-CZ" dirty="0" err="1" smtClean="0"/>
              <a:t>Mountain</a:t>
            </a:r>
            <a:r>
              <a:rPr lang="cs-CZ" dirty="0" smtClean="0"/>
              <a:t> </a:t>
            </a:r>
            <a:r>
              <a:rPr lang="cs-CZ" dirty="0" err="1" smtClean="0"/>
              <a:t>premium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60" y="3229622"/>
            <a:ext cx="3780000" cy="25191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403" y="3229622"/>
            <a:ext cx="3453194" cy="252000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2416301" y="324877"/>
            <a:ext cx="73593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430" marR="1159510" algn="ctr">
              <a:spcAft>
                <a:spcPts val="0"/>
              </a:spcAft>
            </a:pPr>
            <a:r>
              <a:rPr lang="cs-CZ" sz="2800" b="1" dirty="0"/>
              <a:t>Zajímavá místa na trati / </a:t>
            </a:r>
            <a:r>
              <a:rPr lang="en-US" sz="2800" b="1" dirty="0"/>
              <a:t>Interesting places on the </a:t>
            </a:r>
            <a:r>
              <a:rPr lang="cs-CZ" sz="2800" b="1" dirty="0" smtClean="0"/>
              <a:t>track</a:t>
            </a:r>
            <a:endParaRPr lang="cs-CZ" sz="2800" cap="all" dirty="0">
              <a:effectLst/>
              <a:latin typeface="Verdana" panose="020B060403050404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38" y="3228722"/>
            <a:ext cx="3774102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6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</TotalTime>
  <Words>669</Words>
  <Application>Microsoft Office PowerPoint</Application>
  <PresentationFormat>Širokoúhlá obrazovka</PresentationFormat>
  <Paragraphs>86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MS Mincho</vt:lpstr>
      <vt:lpstr>Times New Roman</vt:lpstr>
      <vt:lpstr>Verdana</vt:lpstr>
      <vt:lpstr>Wingdings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Statistika / Statistics</vt:lpstr>
      <vt:lpstr>Prezentace aplikace PowerPoint</vt:lpstr>
    </vt:vector>
  </TitlesOfParts>
  <Company>UCT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UEC MTB MARATHON EUROPEAN CHAMPIONSHIPS</dc:title>
  <dc:creator>Tomáš Patrák</dc:creator>
  <cp:lastModifiedBy>Tomáš Patrák</cp:lastModifiedBy>
  <cp:revision>53</cp:revision>
  <dcterms:created xsi:type="dcterms:W3CDTF">2021-11-27T08:16:56Z</dcterms:created>
  <dcterms:modified xsi:type="dcterms:W3CDTF">2022-11-25T05:34:34Z</dcterms:modified>
</cp:coreProperties>
</file>