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4" r:id="rId3"/>
    <p:sldId id="265" r:id="rId4"/>
    <p:sldId id="267" r:id="rId5"/>
    <p:sldId id="268" r:id="rId6"/>
    <p:sldId id="266" r:id="rId7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9D66"/>
    <a:srgbClr val="7F4000"/>
    <a:srgbClr val="FF8C1B"/>
    <a:srgbClr val="333333"/>
    <a:srgbClr val="F30366"/>
    <a:srgbClr val="969696"/>
    <a:srgbClr val="F47E20"/>
    <a:srgbClr val="05426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990B5E8-6B8C-4BBA-B6F9-9004D0AF450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593B852-C1BD-4B7C-A91C-881AFC170A2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 descr="Powerpoint_Inhal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5"/>
          <p:cNvSpPr>
            <a:spLocks noChangeArrowheads="1"/>
          </p:cNvSpPr>
          <p:nvPr userDrawn="1"/>
        </p:nvSpPr>
        <p:spPr bwMode="auto">
          <a:xfrm>
            <a:off x="323850" y="188913"/>
            <a:ext cx="59769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de-DE" sz="1200" dirty="0" smtClean="0">
                <a:solidFill>
                  <a:srgbClr val="969696"/>
                </a:solidFill>
              </a:rPr>
              <a:t>Dissemination</a:t>
            </a:r>
            <a:r>
              <a:rPr lang="de-DE" sz="1200" baseline="0" dirty="0" smtClean="0">
                <a:solidFill>
                  <a:srgbClr val="969696"/>
                </a:solidFill>
              </a:rPr>
              <a:t> </a:t>
            </a:r>
            <a:r>
              <a:rPr lang="de-DE" sz="1200" baseline="0" dirty="0" err="1" smtClean="0">
                <a:solidFill>
                  <a:srgbClr val="969696"/>
                </a:solidFill>
              </a:rPr>
              <a:t>and</a:t>
            </a:r>
            <a:r>
              <a:rPr lang="de-DE" sz="1200" baseline="0" dirty="0" smtClean="0">
                <a:solidFill>
                  <a:srgbClr val="969696"/>
                </a:solidFill>
              </a:rPr>
              <a:t> Communication</a:t>
            </a:r>
            <a:endParaRPr lang="de-DE" sz="1200" dirty="0">
              <a:solidFill>
                <a:srgbClr val="969696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 userDrawn="1"/>
        </p:nvSpPr>
        <p:spPr bwMode="auto">
          <a:xfrm>
            <a:off x="7019925" y="201613"/>
            <a:ext cx="16525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200" dirty="0" smtClean="0">
                <a:solidFill>
                  <a:srgbClr val="969696"/>
                </a:solidFill>
              </a:rPr>
              <a:t>13.3.2013</a:t>
            </a:r>
            <a:r>
              <a:rPr lang="de-DE" sz="1200" dirty="0">
                <a:solidFill>
                  <a:srgbClr val="969696"/>
                </a:solidFill>
              </a:rPr>
              <a:t>, Page </a:t>
            </a:r>
            <a:fld id="{6A273964-06F9-42D1-BA99-5E5F8A252289}" type="slidenum">
              <a:rPr lang="de-DE" sz="1200">
                <a:solidFill>
                  <a:srgbClr val="969696"/>
                </a:solidFill>
              </a:rPr>
              <a:pPr>
                <a:defRPr/>
              </a:pPr>
              <a:t>‹Nr.›</a:t>
            </a:fld>
            <a:endParaRPr lang="de-DE" sz="1200" dirty="0">
              <a:solidFill>
                <a:srgbClr val="969696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C47FBDC8-A651-4D76-BEB2-95516C5D35CD}" type="slidenum">
              <a:rPr lang="de-DE"/>
              <a:pPr>
                <a:defRPr/>
              </a:pPr>
              <a:t>‹Nr.›</a:t>
            </a:fld>
            <a:endParaRPr lang="de-DE"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6E7F5B94-82AF-4854-96E1-5B2016F25C7B}" type="slidenum">
              <a:rPr lang="de-DE"/>
              <a:pPr>
                <a:defRPr/>
              </a:pPr>
              <a:t>‹Nr.›</a:t>
            </a:fld>
            <a:endParaRPr lang="de-DE"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FAB8B2BB-776A-4653-83E4-68BA56A5CE55}" type="slidenum">
              <a:rPr lang="de-DE"/>
              <a:pPr>
                <a:defRPr/>
              </a:pPr>
              <a:t>‹Nr.›</a:t>
            </a:fld>
            <a:endParaRPr lang="de-DE"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3F46CAD5-2A77-4B30-AD6B-C0A302E3015D}" type="slidenum">
              <a:rPr lang="de-DE"/>
              <a:pPr>
                <a:defRPr/>
              </a:pPr>
              <a:t>‹Nr.›</a:t>
            </a:fld>
            <a:endParaRPr lang="de-DE"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033E59DD-AD8D-49D8-81A6-68A76B74B356}" type="slidenum">
              <a:rPr lang="de-DE"/>
              <a:pPr>
                <a:defRPr/>
              </a:pPr>
              <a:t>‹Nr.›</a:t>
            </a:fld>
            <a:endParaRPr lang="de-DE"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78B653CF-1C09-4FBB-B5B4-D4B545D750AA}" type="slidenum">
              <a:rPr lang="de-DE"/>
              <a:pPr>
                <a:defRPr/>
              </a:pPr>
              <a:t>‹Nr.›</a:t>
            </a:fld>
            <a:endParaRPr lang="de-DE"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0F6A5E6A-6CFE-475B-90E6-70684E5C9DA2}" type="slidenum">
              <a:rPr lang="de-DE"/>
              <a:pPr>
                <a:defRPr/>
              </a:pPr>
              <a:t>‹Nr.›</a:t>
            </a:fld>
            <a:endParaRPr lang="de-DE"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6B1E5947-0C3D-4804-88F1-89D195ECC030}" type="slidenum">
              <a:rPr lang="de-DE"/>
              <a:pPr>
                <a:defRPr/>
              </a:pPr>
              <a:t>‹Nr.›</a:t>
            </a:fld>
            <a:endParaRPr lang="de-DE"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E1B50196-3927-43ED-AF35-E2CEBF609128}" type="slidenum">
              <a:rPr lang="de-DE"/>
              <a:pPr>
                <a:defRPr/>
              </a:pPr>
              <a:t>‹Nr.›</a:t>
            </a:fld>
            <a:endParaRPr lang="de-DE"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de-DE"/>
              <a:t>Seite </a:t>
            </a:r>
            <a:fld id="{C7CF8770-D6CC-4CD8-B881-695719065501}" type="slidenum">
              <a:rPr lang="de-DE"/>
              <a:pPr>
                <a:defRPr/>
              </a:pPr>
              <a:t>‹Nr.›</a:t>
            </a:fld>
            <a:endParaRPr lang="de-DE"/>
          </a:p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188" y="6237288"/>
            <a:ext cx="16573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7F4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de-DE"/>
              <a:t>Seite </a:t>
            </a:r>
            <a:fld id="{6A9F177E-EAE8-4C46-8CC3-878FFB79DA5C}" type="slidenum">
              <a:rPr lang="de-DE"/>
              <a:pPr>
                <a:defRPr/>
              </a:pPr>
              <a:t>‹Nr.›</a:t>
            </a:fld>
            <a:endParaRPr lang="de-DE"/>
          </a:p>
          <a:p>
            <a:pPr>
              <a:defRPr/>
            </a:pPr>
            <a:endParaRPr lang="de-DE"/>
          </a:p>
        </p:txBody>
      </p:sp>
      <p:pic>
        <p:nvPicPr>
          <p:cNvPr id="1027" name="Picture 28" descr="Powerpoint_Masterfolie1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HelveticaNeueLT Std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HelveticaNeueLT Std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HelveticaNeueLT Std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HelveticaNeueLT Std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HelveticaNeueLT Std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HelveticaNeueLT Std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HelveticaNeueLT Std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HelveticaNeueLT Std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mlog.info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fiedler@isw-gmbh.d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4"/>
          <p:cNvSpPr>
            <a:spLocks noChangeArrowheads="1"/>
          </p:cNvSpPr>
          <p:nvPr/>
        </p:nvSpPr>
        <p:spPr bwMode="auto">
          <a:xfrm>
            <a:off x="684213" y="1268413"/>
            <a:ext cx="777398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3600" b="1" dirty="0" smtClean="0">
                <a:solidFill>
                  <a:srgbClr val="F47E20"/>
                </a:solidFill>
                <a:latin typeface="HelveticaNeueLT Std" pitchFamily="34" charset="0"/>
              </a:rPr>
              <a:t>WP2 Dissemination </a:t>
            </a:r>
            <a:r>
              <a:rPr lang="de-DE" sz="3600" b="1" dirty="0" err="1" smtClean="0">
                <a:solidFill>
                  <a:srgbClr val="F47E20"/>
                </a:solidFill>
                <a:latin typeface="HelveticaNeueLT Std" pitchFamily="34" charset="0"/>
              </a:rPr>
              <a:t>and</a:t>
            </a:r>
            <a:r>
              <a:rPr lang="de-DE" sz="3600" b="1" dirty="0" smtClean="0">
                <a:solidFill>
                  <a:srgbClr val="F47E20"/>
                </a:solidFill>
                <a:latin typeface="HelveticaNeueLT Std" pitchFamily="34" charset="0"/>
              </a:rPr>
              <a:t> Communication</a:t>
            </a:r>
            <a:endParaRPr lang="de-DE" sz="3600" b="1" dirty="0">
              <a:solidFill>
                <a:srgbClr val="F47E20"/>
              </a:solidFill>
              <a:latin typeface="HelveticaNeueLT Std" pitchFamily="34" charset="0"/>
            </a:endParaRPr>
          </a:p>
        </p:txBody>
      </p:sp>
      <p:sp>
        <p:nvSpPr>
          <p:cNvPr id="13316" name="Rectangle 15"/>
          <p:cNvSpPr>
            <a:spLocks noChangeArrowheads="1"/>
          </p:cNvSpPr>
          <p:nvPr/>
        </p:nvSpPr>
        <p:spPr bwMode="auto">
          <a:xfrm>
            <a:off x="611561" y="3284538"/>
            <a:ext cx="7524378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de-DE" sz="3200" dirty="0">
                <a:solidFill>
                  <a:srgbClr val="969696"/>
                </a:solidFill>
              </a:rPr>
              <a:t>Management Group Meeting, </a:t>
            </a:r>
            <a:r>
              <a:rPr lang="de-DE" sz="3200" dirty="0" smtClean="0">
                <a:solidFill>
                  <a:srgbClr val="969696"/>
                </a:solidFill>
              </a:rPr>
              <a:t>Halle</a:t>
            </a:r>
            <a:r>
              <a:rPr lang="de-DE" sz="3200" dirty="0">
                <a:solidFill>
                  <a:srgbClr val="969696"/>
                </a:solidFill>
              </a:rPr>
              <a:t/>
            </a:r>
            <a:br>
              <a:rPr lang="de-DE" sz="3200" dirty="0">
                <a:solidFill>
                  <a:srgbClr val="969696"/>
                </a:solidFill>
              </a:rPr>
            </a:br>
            <a:r>
              <a:rPr lang="de-DE" sz="3200" dirty="0" smtClean="0">
                <a:solidFill>
                  <a:srgbClr val="969696"/>
                </a:solidFill>
              </a:rPr>
              <a:t>18 March 2014</a:t>
            </a:r>
            <a:endParaRPr lang="de-DE" sz="3200" dirty="0">
              <a:solidFill>
                <a:srgbClr val="96969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ChangeArrowheads="1"/>
          </p:cNvSpPr>
          <p:nvPr/>
        </p:nvSpPr>
        <p:spPr bwMode="auto">
          <a:xfrm>
            <a:off x="446088" y="549275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4000" b="1" dirty="0" smtClean="0">
                <a:solidFill>
                  <a:srgbClr val="F47E20"/>
                </a:solidFill>
              </a:rPr>
              <a:t>Website </a:t>
            </a:r>
            <a:endParaRPr lang="de-DE" sz="4000" b="1" dirty="0">
              <a:solidFill>
                <a:srgbClr val="F47E20"/>
              </a:solidFill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395288" y="1412875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>
                <a:solidFill>
                  <a:schemeClr val="bg2"/>
                </a:solidFill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Project </a:t>
            </a:r>
            <a:r>
              <a:rPr lang="en-GB" sz="2000" dirty="0">
                <a:sym typeface="Wingdings" pitchFamily="2" charset="2"/>
              </a:rPr>
              <a:t>website will contain all relevant information about the project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Update old website  </a:t>
            </a:r>
            <a:r>
              <a:rPr lang="en-GB" sz="2000" dirty="0" smtClean="0">
                <a:sym typeface="Wingdings" pitchFamily="2" charset="2"/>
                <a:hlinkClick r:id="rId2"/>
              </a:rPr>
              <a:t>www.chemlog.info</a:t>
            </a:r>
            <a:r>
              <a:rPr lang="en-GB" sz="2000" dirty="0" smtClean="0">
                <a:sym typeface="Wingdings" pitchFamily="2" charset="2"/>
              </a:rPr>
              <a:t>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Keep information from old </a:t>
            </a:r>
            <a:r>
              <a:rPr lang="en-GB" sz="2000" dirty="0" err="1" smtClean="0">
                <a:sym typeface="Wingdings" pitchFamily="2" charset="2"/>
              </a:rPr>
              <a:t>Chemlog</a:t>
            </a:r>
            <a:r>
              <a:rPr lang="en-GB" sz="2000" dirty="0" smtClean="0">
                <a:sym typeface="Wingdings" pitchFamily="2" charset="2"/>
              </a:rPr>
              <a:t> Project and integrate new ChemLog TT information</a:t>
            </a:r>
            <a:endParaRPr lang="en-GB" sz="2000" dirty="0">
              <a:sym typeface="Wingdings" pitchFamily="2" charset="2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Publication of documentations, reports, studies, and other project outputs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Comprehensible description of project objectives, activities and partnership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Updated description of upcoming events and activities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Possibility for interested stakeholders to get in </a:t>
            </a:r>
            <a:r>
              <a:rPr lang="en-GB" sz="2000" dirty="0" smtClean="0">
                <a:sym typeface="Wingdings" pitchFamily="2" charset="2"/>
              </a:rPr>
              <a:t>contact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Social Network: </a:t>
            </a:r>
            <a:r>
              <a:rPr lang="en-GB" sz="2000" dirty="0" err="1" smtClean="0">
                <a:sym typeface="Wingdings" pitchFamily="2" charset="2"/>
              </a:rPr>
              <a:t>Facebook</a:t>
            </a:r>
            <a:r>
              <a:rPr lang="en-GB" sz="2000" dirty="0" smtClean="0">
                <a:sym typeface="Wingdings" pitchFamily="2" charset="2"/>
              </a:rPr>
              <a:t> – Join it! </a:t>
            </a:r>
            <a:endParaRPr lang="en-GB" sz="2000" dirty="0">
              <a:sym typeface="Wingdings" pitchFamily="2" charset="2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de-DE" sz="3200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46088" y="549275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4000" b="1" dirty="0" smtClean="0">
                <a:solidFill>
                  <a:srgbClr val="F47E20"/>
                </a:solidFill>
              </a:rPr>
              <a:t>Newsletter</a:t>
            </a:r>
            <a:endParaRPr lang="de-DE" sz="4000" b="1" dirty="0">
              <a:solidFill>
                <a:srgbClr val="F47E20"/>
              </a:solidFill>
            </a:endParaRPr>
          </a:p>
        </p:txBody>
      </p:sp>
      <p:sp>
        <p:nvSpPr>
          <p:cNvPr id="16387" name="Rectangle 7"/>
          <p:cNvSpPr>
            <a:spLocks noChangeArrowheads="1"/>
          </p:cNvSpPr>
          <p:nvPr/>
        </p:nvSpPr>
        <p:spPr bwMode="auto">
          <a:xfrm>
            <a:off x="457200" y="1485900"/>
            <a:ext cx="7427168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solidFill>
                  <a:schemeClr val="bg2"/>
                </a:solidFill>
                <a:sym typeface="Wingdings" pitchFamily="2" charset="2"/>
              </a:rPr>
              <a:t> </a:t>
            </a:r>
            <a:r>
              <a:rPr lang="en-US" sz="2000" dirty="0" smtClean="0">
                <a:sym typeface="Wingdings" pitchFamily="2" charset="2"/>
              </a:rPr>
              <a:t>Description </a:t>
            </a:r>
            <a:r>
              <a:rPr lang="en-US" sz="2000" dirty="0">
                <a:sym typeface="Wingdings" pitchFamily="2" charset="2"/>
              </a:rPr>
              <a:t>about project </a:t>
            </a:r>
            <a:r>
              <a:rPr lang="en-US" sz="2000" dirty="0" smtClean="0">
                <a:sym typeface="Wingdings" pitchFamily="2" charset="2"/>
              </a:rPr>
              <a:t>activities </a:t>
            </a:r>
            <a:r>
              <a:rPr lang="en-US" sz="2000" dirty="0">
                <a:sym typeface="Wingdings" pitchFamily="2" charset="2"/>
              </a:rPr>
              <a:t>and </a:t>
            </a:r>
            <a:r>
              <a:rPr lang="en-US" sz="2000" dirty="0" smtClean="0">
                <a:sym typeface="Wingdings" pitchFamily="2" charset="2"/>
              </a:rPr>
              <a:t>Results </a:t>
            </a:r>
            <a:endParaRPr lang="en-US" sz="2000" dirty="0">
              <a:sym typeface="Wingdings" pitchFamily="2" charset="2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smtClean="0">
                <a:sym typeface="Wingdings" pitchFamily="2" charset="2"/>
              </a:rPr>
              <a:t>2</a:t>
            </a:r>
            <a:r>
              <a:rPr lang="en-US" sz="2000" baseline="30000" dirty="0" smtClean="0">
                <a:sym typeface="Wingdings" pitchFamily="2" charset="2"/>
              </a:rPr>
              <a:t>nd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smtClean="0">
                <a:sym typeface="Wingdings" pitchFamily="2" charset="2"/>
              </a:rPr>
              <a:t>Newsletter </a:t>
            </a:r>
            <a:r>
              <a:rPr lang="en-US" sz="2000" dirty="0" smtClean="0">
                <a:sym typeface="Wingdings" pitchFamily="2" charset="2"/>
              </a:rPr>
              <a:t>printed – take it! </a:t>
            </a:r>
            <a:endParaRPr lang="en-US" sz="20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smtClean="0">
                <a:sym typeface="Wingdings" pitchFamily="2" charset="2"/>
              </a:rPr>
              <a:t>3</a:t>
            </a:r>
            <a:r>
              <a:rPr lang="en-US" sz="2000" baseline="30000" dirty="0" smtClean="0">
                <a:sym typeface="Wingdings" pitchFamily="2" charset="2"/>
              </a:rPr>
              <a:t>rd</a:t>
            </a:r>
            <a:r>
              <a:rPr lang="en-US" sz="2000" dirty="0" smtClean="0">
                <a:sym typeface="Wingdings" pitchFamily="2" charset="2"/>
              </a:rPr>
              <a:t> Newsletter planned for June 2014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sym typeface="Wingdings" pitchFamily="2" charset="2"/>
              </a:rPr>
              <a:t> Describe results of pilot </a:t>
            </a:r>
            <a:r>
              <a:rPr lang="en-US" sz="2000" dirty="0" smtClean="0">
                <a:sym typeface="Wingdings" pitchFamily="2" charset="2"/>
              </a:rPr>
              <a:t>projects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sym typeface="Wingdings" pitchFamily="2" charset="2"/>
              </a:rPr>
              <a:t> A4 Format, 8 Pages 1000 copies, English</a:t>
            </a:r>
            <a:endParaRPr lang="en-US" sz="2000" dirty="0">
              <a:sym typeface="Wingdings" pitchFamily="2" charset="2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sym typeface="Wingdings" pitchFamily="2" charset="2"/>
              </a:rPr>
              <a:t> Contribution from each partner will be requested</a:t>
            </a:r>
            <a:endParaRPr lang="en-US" sz="2000" dirty="0">
              <a:sym typeface="Wingdings" pitchFamily="2" charset="2"/>
            </a:endParaRPr>
          </a:p>
          <a:p>
            <a:pPr lvl="1">
              <a:spcBef>
                <a:spcPct val="20000"/>
              </a:spcBef>
            </a:pPr>
            <a:endParaRPr lang="de-DE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ChangeArrowheads="1"/>
          </p:cNvSpPr>
          <p:nvPr/>
        </p:nvSpPr>
        <p:spPr bwMode="auto">
          <a:xfrm>
            <a:off x="446088" y="549275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4000" b="1" dirty="0" smtClean="0">
                <a:solidFill>
                  <a:srgbClr val="F47E20"/>
                </a:solidFill>
              </a:rPr>
              <a:t>Video</a:t>
            </a:r>
            <a:endParaRPr lang="de-DE" sz="4000" b="1" dirty="0">
              <a:solidFill>
                <a:srgbClr val="F47E20"/>
              </a:solidFill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395288" y="1412875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3 short videos (5 min) of project activities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Use new communication tools to present the project and achievements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Reach new and larger target group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Improve visibility of project and media coverage (TV)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Publication of website and </a:t>
            </a:r>
            <a:r>
              <a:rPr lang="en-GB" sz="2000" dirty="0" err="1">
                <a:sym typeface="Wingdings" pitchFamily="2" charset="2"/>
              </a:rPr>
              <a:t>youtube</a:t>
            </a:r>
            <a:endParaRPr lang="en-GB" sz="2000" dirty="0">
              <a:sym typeface="Wingdings" pitchFamily="2" charset="2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Give away on USB Stick or </a:t>
            </a:r>
            <a:r>
              <a:rPr lang="en-GB" sz="2000" dirty="0" smtClean="0">
                <a:sym typeface="Wingdings" pitchFamily="2" charset="2"/>
              </a:rPr>
              <a:t>CD-ROM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>
                <a:sym typeface="Wingdings" pitchFamily="2" charset="2"/>
              </a:rPr>
              <a:t> Develop proposal for content and visualisation</a:t>
            </a:r>
            <a:endParaRPr lang="en-GB" sz="2000" dirty="0">
              <a:sym typeface="Wingdings" pitchFamily="2" charset="2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>
                <a:sym typeface="Wingdings" pitchFamily="2" charset="2"/>
              </a:rPr>
              <a:t> First video </a:t>
            </a:r>
            <a:r>
              <a:rPr lang="en-GB" sz="2000" dirty="0" smtClean="0">
                <a:sym typeface="Wingdings" pitchFamily="2" charset="2"/>
              </a:rPr>
              <a:t>published by SCHP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>
                <a:sym typeface="Wingdings" pitchFamily="2" charset="2"/>
              </a:rPr>
              <a:t> 2</a:t>
            </a:r>
            <a:r>
              <a:rPr lang="en-GB" sz="2000" baseline="30000" dirty="0" smtClean="0">
                <a:sym typeface="Wingdings" pitchFamily="2" charset="2"/>
              </a:rPr>
              <a:t>nd</a:t>
            </a:r>
            <a:r>
              <a:rPr lang="en-GB" sz="2000" dirty="0" smtClean="0">
                <a:sym typeface="Wingdings" pitchFamily="2" charset="2"/>
              </a:rPr>
              <a:t> video planned for 1</a:t>
            </a:r>
            <a:r>
              <a:rPr lang="en-GB" sz="2000" baseline="30000" dirty="0" smtClean="0">
                <a:sym typeface="Wingdings" pitchFamily="2" charset="2"/>
              </a:rPr>
              <a:t>st</a:t>
            </a:r>
            <a:r>
              <a:rPr lang="en-GB" sz="2000" dirty="0" smtClean="0">
                <a:sym typeface="Wingdings" pitchFamily="2" charset="2"/>
              </a:rPr>
              <a:t> Half 2014 (produced by LP</a:t>
            </a:r>
            <a:r>
              <a:rPr lang="en-GB" sz="2000" dirty="0" smtClean="0">
                <a:sym typeface="Wingdings" pitchFamily="2" charset="2"/>
              </a:rPr>
              <a:t>)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smtClean="0">
                <a:sym typeface="Wingdings" pitchFamily="2" charset="2"/>
              </a:rPr>
              <a:t>Film crew will be present during Conference – interviews with all partners </a:t>
            </a:r>
            <a:endParaRPr lang="en-GB" sz="2000" dirty="0">
              <a:sym typeface="Wingdings" pitchFamily="2" charset="2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en-GB" sz="2000" dirty="0">
              <a:solidFill>
                <a:schemeClr val="bg2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de-DE" sz="3200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ChangeArrowheads="1"/>
          </p:cNvSpPr>
          <p:nvPr/>
        </p:nvSpPr>
        <p:spPr bwMode="auto">
          <a:xfrm>
            <a:off x="446088" y="549275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4000" b="1" dirty="0" smtClean="0">
                <a:solidFill>
                  <a:srgbClr val="F47E20"/>
                </a:solidFill>
              </a:rPr>
              <a:t>2nd Dissemination Conference</a:t>
            </a:r>
            <a:endParaRPr lang="de-DE" sz="4000" b="1" dirty="0">
              <a:solidFill>
                <a:srgbClr val="F47E20"/>
              </a:solidFill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395288" y="1412875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/>
              <a:t> Dissemination Conference to inform broad public about project activities and results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/>
              <a:t> Proposal </a:t>
            </a:r>
            <a:r>
              <a:rPr lang="en-GB" sz="2000" dirty="0" smtClean="0"/>
              <a:t>19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March </a:t>
            </a:r>
            <a:r>
              <a:rPr lang="en-GB" sz="2000" dirty="0" smtClean="0"/>
              <a:t>2014 </a:t>
            </a:r>
            <a:r>
              <a:rPr lang="en-GB" sz="2000" dirty="0" smtClean="0"/>
              <a:t>Location </a:t>
            </a:r>
            <a:r>
              <a:rPr lang="en-GB" sz="2000" dirty="0" smtClean="0"/>
              <a:t>Saxony-Anhalt: Halle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/>
              <a:t> Presentation of results from Pilot projects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/>
              <a:t> Invitation of important stakeholders from political and enterprise level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/>
              <a:t> Create political support for chemical logistics, highlight demands and implementation orientation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/>
              <a:t> Achieve media coverage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/>
              <a:t> Attract interest of relevant stakeholders in project </a:t>
            </a:r>
            <a:r>
              <a:rPr lang="en-GB" sz="2000" dirty="0" smtClean="0"/>
              <a:t>work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sz="2000" dirty="0" smtClean="0"/>
              <a:t> </a:t>
            </a:r>
            <a:r>
              <a:rPr lang="en-GB" sz="2000" dirty="0" smtClean="0"/>
              <a:t>3</a:t>
            </a:r>
            <a:r>
              <a:rPr lang="en-GB" sz="2000" baseline="30000" dirty="0" smtClean="0"/>
              <a:t>rd</a:t>
            </a:r>
            <a:r>
              <a:rPr lang="en-GB" sz="2000" dirty="0" smtClean="0"/>
              <a:t> Dissemination Conference Planned for November 2014 in La Spezia</a:t>
            </a:r>
            <a:endParaRPr lang="en-GB" sz="2000" dirty="0" smtClean="0"/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FontTx/>
              <a:buChar char="•"/>
              <a:defRPr/>
            </a:pPr>
            <a:endParaRPr lang="en-GB" sz="2000" dirty="0">
              <a:solidFill>
                <a:schemeClr val="bg2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de-DE" sz="3200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ChangeArrowheads="1"/>
          </p:cNvSpPr>
          <p:nvPr/>
        </p:nvSpPr>
        <p:spPr bwMode="auto">
          <a:xfrm>
            <a:off x="446088" y="549275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4000" b="1">
                <a:solidFill>
                  <a:srgbClr val="F47E20"/>
                </a:solidFill>
              </a:rPr>
              <a:t>Contact</a:t>
            </a: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395288" y="1412875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de-DE" sz="2000" b="1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ChemLog TT Central Management Unit 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de-DE" sz="2000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isw GmbH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de-DE" sz="2000" dirty="0" err="1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Seebener</a:t>
            </a:r>
            <a:r>
              <a:rPr lang="de-DE" sz="2000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Str. 22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de-DE" sz="2000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D-06114 Halle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endParaRPr lang="de-DE" sz="2000" b="1" dirty="0">
              <a:solidFill>
                <a:schemeClr val="bg2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de-DE" sz="2000" b="1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Andreas Fiedler				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de-DE" sz="2000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Phone: +49 345 299 82 724		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de-DE" sz="2000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Email: </a:t>
            </a:r>
            <a:r>
              <a:rPr lang="de-DE" sz="2000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Wingdings" pitchFamily="2" charset="2"/>
                <a:hlinkClick r:id="rId2"/>
              </a:rPr>
              <a:t>fiedler@isw-gmbh.de</a:t>
            </a:r>
            <a:r>
              <a:rPr lang="de-DE" sz="2000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		</a:t>
            </a:r>
            <a:endParaRPr lang="de-DE" sz="2000" dirty="0" smtClean="0">
              <a:solidFill>
                <a:schemeClr val="bg2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de-DE" sz="20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Communication Manager		</a:t>
            </a:r>
            <a:endParaRPr lang="de-DE" sz="2000" dirty="0">
              <a:solidFill>
                <a:schemeClr val="bg2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de-DE" sz="3200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HelveticaNeueLT Std"/>
        <a:ea typeface=""/>
        <a:cs typeface="Arial"/>
      </a:majorFont>
      <a:minorFont>
        <a:latin typeface="HelveticaNeueLT Std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323</Words>
  <Application>Microsoft Office PowerPoint</Application>
  <PresentationFormat>Bildschirmpräsentation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Standarddesign</vt:lpstr>
      <vt:lpstr>Folie 1</vt:lpstr>
      <vt:lpstr>Folie 2</vt:lpstr>
      <vt:lpstr>Folie 3</vt:lpstr>
      <vt:lpstr>Folie 4</vt:lpstr>
      <vt:lpstr>Folie 5</vt:lpstr>
      <vt:lpstr>Folie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pc</dc:creator>
  <cp:lastModifiedBy>Fiedler</cp:lastModifiedBy>
  <cp:revision>31</cp:revision>
  <dcterms:created xsi:type="dcterms:W3CDTF">2011-07-29T12:18:57Z</dcterms:created>
  <dcterms:modified xsi:type="dcterms:W3CDTF">2014-03-14T10:04:25Z</dcterms:modified>
</cp:coreProperties>
</file>