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2" r:id="rId6"/>
    <p:sldId id="263" r:id="rId7"/>
    <p:sldId id="265" r:id="rId8"/>
    <p:sldId id="264" r:id="rId9"/>
    <p:sldId id="260" r:id="rId10"/>
    <p:sldId id="261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14.2.2017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14.2.2017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14.2.2017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14.2.2017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14.2.2017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14.2.2017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14.2.2017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14.2.2017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Funfkirchlerova.p@kr-ustecky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:\PUBLICITA\VIZUÁLNÍ_IDENTITA\loga\OPZ\logo_OPZ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436" y="473243"/>
            <a:ext cx="5191125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1988840"/>
            <a:ext cx="7851648" cy="1828800"/>
          </a:xfrm>
        </p:spPr>
        <p:txBody>
          <a:bodyPr/>
          <a:lstStyle/>
          <a:p>
            <a:pPr algn="ctr"/>
            <a:r>
              <a:rPr lang="cs-CZ" dirty="0" smtClean="0"/>
              <a:t>QUALITAS PRO PRAXIS 2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>
          <a:xfrm>
            <a:off x="971600" y="4941168"/>
            <a:ext cx="7854696" cy="1752600"/>
          </a:xfrm>
        </p:spPr>
        <p:txBody>
          <a:bodyPr/>
          <a:lstStyle/>
          <a:p>
            <a:pPr algn="ctr"/>
            <a:r>
              <a:rPr lang="cs-CZ" dirty="0" err="1" smtClean="0"/>
              <a:t>Reg</a:t>
            </a:r>
            <a:r>
              <a:rPr lang="cs-CZ" dirty="0" smtClean="0"/>
              <a:t>. č.: CZ.03.2.63/0.0/0.0/15_007/0005743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376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772816"/>
            <a:ext cx="8229600" cy="1143000"/>
          </a:xfrm>
        </p:spPr>
        <p:txBody>
          <a:bodyPr/>
          <a:lstStyle/>
          <a:p>
            <a:pPr algn="ctr"/>
            <a:r>
              <a:rPr lang="cs-CZ" dirty="0" smtClean="0"/>
              <a:t>Děkuji za pozornost!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Mgr. Petra Fünfkirchlerová</a:t>
            </a:r>
          </a:p>
          <a:p>
            <a:pPr marL="0" indent="0">
              <a:buNone/>
            </a:pPr>
            <a:r>
              <a:rPr lang="cs-CZ" dirty="0" smtClean="0">
                <a:hlinkClick r:id="rId2"/>
              </a:rPr>
              <a:t>Funfkirchlerova.p@kr-ustecky.cz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+ 420 475 657 590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4788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Základní informace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780928"/>
            <a:ext cx="8229600" cy="4389120"/>
          </a:xfrm>
        </p:spPr>
        <p:txBody>
          <a:bodyPr/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Termín realizace: 1. 3. 2017 – 31. 8. 2018</a:t>
            </a: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Doba realizace: 18 měsíců</a:t>
            </a: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Rozpočet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projektu: 5 905 907, 87 Kč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00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Cíl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468880"/>
            <a:ext cx="8229600" cy="438912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Cílem projektu je posilování odbornosti poskytovatelů sociálních služeb v Ústeckém kraji s cílem kvalitnějšího uspokojování potřeb klientů.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91600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/>
              <a:t>1. Nastavení kvalitativních ukazatelů pro hodnocení sociálních služeb v Ústeckém kraji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Modelové karty každého druhu sociální služby budou konzultovány se zástupci jednotlivých druhů služeb z každého regionu: 05/17 – 02/18</a:t>
            </a:r>
          </a:p>
          <a:p>
            <a:r>
              <a:rPr lang="cs-CZ" dirty="0" smtClean="0"/>
              <a:t>Sběr dat od poskytovatelů sociálních služeb na základě karet služeb: 05/17 – 05/18</a:t>
            </a:r>
          </a:p>
          <a:p>
            <a:r>
              <a:rPr lang="cs-CZ" dirty="0" smtClean="0"/>
              <a:t>Konečné připomínkování po vyhodnocení výsledků</a:t>
            </a:r>
          </a:p>
          <a:p>
            <a:r>
              <a:rPr lang="cs-CZ" dirty="0" smtClean="0"/>
              <a:t>Výsledný dokument obsahující karty k jednotlivým druhům sociálních služeb: 08/18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16166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29600" cy="1143000"/>
          </a:xfrm>
        </p:spPr>
        <p:txBody>
          <a:bodyPr>
            <a:noAutofit/>
          </a:bodyPr>
          <a:lstStyle/>
          <a:p>
            <a:r>
              <a:rPr lang="cs-CZ" sz="4000" dirty="0" smtClean="0"/>
              <a:t>2. Audity kvality, konzultace ke standardům kvality a odborná podpora zpracování rozvojových plánů sociálních služeb</a:t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Týká se vybraných příspěvkových organizací Ústeckého kraje, které nebyly zapojeny v předchozím projektu</a:t>
            </a:r>
          </a:p>
          <a:p>
            <a:r>
              <a:rPr lang="cs-CZ" dirty="0" smtClean="0"/>
              <a:t>Nejprve budou v organizacích vyhotoveny audity kvality, poté proběhnou konzultace  k těmto auditům a na tomto základě budou zpracovány rozvojové plány jednotlivých organizací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583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3. Vzdělávací semináře pro poskytovatele sociálních </a:t>
            </a:r>
            <a:r>
              <a:rPr lang="cs-CZ" dirty="0" smtClean="0"/>
              <a:t>služeb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89120"/>
          </a:xfrm>
        </p:spPr>
        <p:txBody>
          <a:bodyPr>
            <a:normAutofit lnSpcReduction="10000"/>
          </a:bodyPr>
          <a:lstStyle/>
          <a:p>
            <a:pPr marL="274320" lvl="2" indent="-274320">
              <a:buClr>
                <a:schemeClr val="accent3"/>
              </a:buClr>
              <a:buSzPct val="95000"/>
            </a:pPr>
            <a:r>
              <a:rPr lang="cs-CZ" sz="2500" u="sng" dirty="0" smtClean="0"/>
              <a:t>Témata vzdělávacích kurzů:</a:t>
            </a:r>
          </a:p>
          <a:p>
            <a:pPr marL="274320" lvl="2" indent="-274320">
              <a:buClr>
                <a:schemeClr val="accent3"/>
              </a:buClr>
              <a:buSzPct val="95000"/>
            </a:pPr>
            <a:r>
              <a:rPr lang="cs-CZ" sz="2500" dirty="0" smtClean="0"/>
              <a:t>Prevence </a:t>
            </a:r>
            <a:r>
              <a:rPr lang="cs-CZ" sz="2500" dirty="0"/>
              <a:t>syndromu vyhoření</a:t>
            </a:r>
          </a:p>
          <a:p>
            <a:pPr marL="274320" lvl="2" indent="-274320">
              <a:buClr>
                <a:schemeClr val="accent3"/>
              </a:buClr>
              <a:buSzPct val="95000"/>
            </a:pPr>
            <a:r>
              <a:rPr lang="cs-CZ" sz="2500" dirty="0"/>
              <a:t>Práce s rizikem a zvládání agrese</a:t>
            </a:r>
          </a:p>
          <a:p>
            <a:pPr marL="274320" lvl="2" indent="-274320">
              <a:buClr>
                <a:schemeClr val="accent3"/>
              </a:buClr>
              <a:buSzPct val="95000"/>
            </a:pPr>
            <a:r>
              <a:rPr lang="cs-CZ" sz="2500" dirty="0"/>
              <a:t>Alternativní a augmentativní formy komunikace</a:t>
            </a:r>
          </a:p>
          <a:p>
            <a:r>
              <a:rPr lang="cs-CZ" sz="2500" dirty="0"/>
              <a:t>Práce s rodinou </a:t>
            </a:r>
            <a:r>
              <a:rPr lang="cs-CZ" sz="2500" dirty="0" smtClean="0"/>
              <a:t>(</a:t>
            </a:r>
            <a:r>
              <a:rPr lang="cs-CZ" sz="2500" dirty="0"/>
              <a:t>péče vs. poradenství a </a:t>
            </a:r>
            <a:r>
              <a:rPr lang="cs-CZ" sz="2500" dirty="0" smtClean="0"/>
              <a:t>prevence)</a:t>
            </a:r>
          </a:p>
          <a:p>
            <a:pPr marL="274320" lvl="2" indent="-274320">
              <a:buClr>
                <a:schemeClr val="accent3"/>
              </a:buClr>
              <a:buSzPct val="95000"/>
            </a:pPr>
            <a:r>
              <a:rPr lang="cs-CZ" sz="2500" dirty="0"/>
              <a:t>Personální standardy kvality v praxi poskytovatelů</a:t>
            </a:r>
          </a:p>
          <a:p>
            <a:pPr marL="274320" lvl="2" indent="-274320">
              <a:buClr>
                <a:schemeClr val="accent3"/>
              </a:buClr>
              <a:buSzPct val="95000"/>
            </a:pPr>
            <a:r>
              <a:rPr lang="cs-CZ" sz="2500" dirty="0"/>
              <a:t>Rozvoj kompetencí v praxi sociální práce</a:t>
            </a:r>
          </a:p>
          <a:p>
            <a:r>
              <a:rPr lang="cs-CZ" sz="2500" dirty="0"/>
              <a:t>Základní otázky sociální </a:t>
            </a:r>
            <a:r>
              <a:rPr lang="cs-CZ" sz="2500" dirty="0" smtClean="0"/>
              <a:t>patologie</a:t>
            </a:r>
          </a:p>
          <a:p>
            <a:pPr marL="274320" lvl="2" indent="-274320">
              <a:buClr>
                <a:schemeClr val="accent3"/>
              </a:buClr>
              <a:buSzPct val="95000"/>
            </a:pPr>
            <a:r>
              <a:rPr lang="cs-CZ" sz="2500" dirty="0"/>
              <a:t>Prevence vzniku závislosti osob na sociální službě a vytvoření sociálních </a:t>
            </a:r>
            <a:r>
              <a:rPr lang="cs-CZ" sz="2500" dirty="0" smtClean="0"/>
              <a:t>kontaktů</a:t>
            </a: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157850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3. Vzdělávací semináře pro poskytovatele sociálních služeb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Semináře budou akreditované</a:t>
            </a:r>
          </a:p>
          <a:p>
            <a:r>
              <a:rPr lang="cs-CZ" dirty="0" smtClean="0"/>
              <a:t>Semináře budou pořádány ve 4 lokalitách Ústeckého kraje</a:t>
            </a:r>
          </a:p>
          <a:p>
            <a:r>
              <a:rPr lang="cs-CZ" dirty="0" smtClean="0"/>
              <a:t>Téměř všechna témata budou dostupná ve všech 4 vybraných lokalitách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34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4. Evaluace </a:t>
            </a:r>
            <a:r>
              <a:rPr lang="cs-CZ" dirty="0" smtClean="0"/>
              <a:t>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434992"/>
            <a:ext cx="8229600" cy="4389120"/>
          </a:xfrm>
        </p:spPr>
        <p:txBody>
          <a:bodyPr/>
          <a:lstStyle/>
          <a:p>
            <a:r>
              <a:rPr lang="cs-CZ" dirty="0" smtClean="0"/>
              <a:t>Proběhne výběrové řízení v režimu veřejné zakázky malého rozsahu</a:t>
            </a:r>
          </a:p>
          <a:p>
            <a:r>
              <a:rPr lang="cs-CZ" dirty="0" smtClean="0"/>
              <a:t>Bude probíhat po celou dobu realizace projektu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911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Výstupy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708920"/>
            <a:ext cx="8229600" cy="4389120"/>
          </a:xfrm>
        </p:spPr>
        <p:txBody>
          <a:bodyPr/>
          <a:lstStyle/>
          <a:p>
            <a:r>
              <a:rPr lang="cs-CZ" dirty="0" smtClean="0"/>
              <a:t>Dokument </a:t>
            </a:r>
            <a:r>
              <a:rPr lang="cs-CZ" dirty="0" smtClean="0"/>
              <a:t>s kartami </a:t>
            </a:r>
            <a:r>
              <a:rPr lang="cs-CZ" dirty="0" smtClean="0"/>
              <a:t>sociálních </a:t>
            </a:r>
            <a:r>
              <a:rPr lang="cs-CZ" dirty="0" smtClean="0"/>
              <a:t>služeb, dle Zákona č. 108/2006 Sb. o sociálních službách</a:t>
            </a:r>
            <a:endParaRPr lang="cs-CZ" dirty="0" smtClean="0"/>
          </a:p>
          <a:p>
            <a:r>
              <a:rPr lang="cs-CZ" dirty="0" smtClean="0"/>
              <a:t>Rozvojové plány sociálních služeb příspěvkových organizací zapojených do projektu</a:t>
            </a:r>
          </a:p>
          <a:p>
            <a:r>
              <a:rPr lang="cs-CZ" dirty="0" smtClean="0"/>
              <a:t>Konečná zpráva o evaluaci projektu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249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190</TotalTime>
  <Words>335</Words>
  <Application>Microsoft Office PowerPoint</Application>
  <PresentationFormat>Předvádění na obrazovce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Tok</vt:lpstr>
      <vt:lpstr>QUALITAS PRO PRAXIS 2 </vt:lpstr>
      <vt:lpstr>Základní informace</vt:lpstr>
      <vt:lpstr>Cíl projektu</vt:lpstr>
      <vt:lpstr>1. Nastavení kvalitativních ukazatelů pro hodnocení sociálních služeb v Ústeckém kraji</vt:lpstr>
      <vt:lpstr>2. Audity kvality, konzultace ke standardům kvality a odborná podpora zpracování rozvojových plánů sociálních služeb </vt:lpstr>
      <vt:lpstr>3. Vzdělávací semináře pro poskytovatele sociálních služeb</vt:lpstr>
      <vt:lpstr>3. Vzdělávací semináře pro poskytovatele sociálních služeb</vt:lpstr>
      <vt:lpstr>4. Evaluace projektu</vt:lpstr>
      <vt:lpstr>Výstupy projektu</vt:lpstr>
      <vt:lpstr>Děkuji za pozornost!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Trličíková Michala (MPSV)</dc:creator>
  <cp:lastModifiedBy>Fünfkirchlerová Petra</cp:lastModifiedBy>
  <cp:revision>14</cp:revision>
  <dcterms:created xsi:type="dcterms:W3CDTF">2015-05-26T11:30:55Z</dcterms:created>
  <dcterms:modified xsi:type="dcterms:W3CDTF">2017-02-14T07:59:36Z</dcterms:modified>
</cp:coreProperties>
</file>