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58" r:id="rId5"/>
    <p:sldId id="299" r:id="rId6"/>
    <p:sldId id="300" r:id="rId7"/>
    <p:sldId id="266" r:id="rId8"/>
    <p:sldId id="282" r:id="rId9"/>
    <p:sldId id="302" r:id="rId10"/>
    <p:sldId id="267" r:id="rId11"/>
    <p:sldId id="276" r:id="rId12"/>
    <p:sldId id="280" r:id="rId13"/>
    <p:sldId id="285" r:id="rId14"/>
    <p:sldId id="286" r:id="rId15"/>
    <p:sldId id="287" r:id="rId16"/>
    <p:sldId id="288" r:id="rId17"/>
    <p:sldId id="289" r:id="rId18"/>
    <p:sldId id="294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52024E-D6E9-4B19-8C1A-D37FB4047B6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CA88731-A832-4292-BBD0-CBFB941DC630}">
      <dgm:prSet phldrT="[Text]" custT="1"/>
      <dgm:spPr/>
      <dgm:t>
        <a:bodyPr/>
        <a:lstStyle/>
        <a:p>
          <a:r>
            <a:rPr lang="cs-CZ" sz="1600" dirty="0"/>
            <a:t>8 SŠ</a:t>
          </a:r>
        </a:p>
      </dgm:t>
    </dgm:pt>
    <dgm:pt modelId="{206E6191-57B5-4F5F-AE3A-513DF8CCFA0B}" type="parTrans" cxnId="{F3DE8B28-DFC8-4F14-AAFF-B762BA7794C4}">
      <dgm:prSet/>
      <dgm:spPr/>
      <dgm:t>
        <a:bodyPr/>
        <a:lstStyle/>
        <a:p>
          <a:endParaRPr lang="cs-CZ" sz="1600"/>
        </a:p>
      </dgm:t>
    </dgm:pt>
    <dgm:pt modelId="{5BA4C4E1-1A75-4D78-94BE-915569631FE3}" type="sibTrans" cxnId="{F3DE8B28-DFC8-4F14-AAFF-B762BA7794C4}">
      <dgm:prSet/>
      <dgm:spPr/>
      <dgm:t>
        <a:bodyPr/>
        <a:lstStyle/>
        <a:p>
          <a:endParaRPr lang="cs-CZ" sz="1600"/>
        </a:p>
      </dgm:t>
    </dgm:pt>
    <dgm:pt modelId="{22CE7AA5-EDE4-46BD-964C-4263A822BA5A}">
      <dgm:prSet phldrT="[Text]" custT="1"/>
      <dgm:spPr/>
      <dgm:t>
        <a:bodyPr/>
        <a:lstStyle/>
        <a:p>
          <a:r>
            <a:rPr lang="cs-CZ" sz="1600" dirty="0"/>
            <a:t>8 firem</a:t>
          </a:r>
        </a:p>
      </dgm:t>
    </dgm:pt>
    <dgm:pt modelId="{EAE5333D-B1A3-4F7E-9179-35C2EF4A225B}" type="parTrans" cxnId="{2665EF7E-8583-438E-AB1F-00C546DD6F88}">
      <dgm:prSet/>
      <dgm:spPr/>
      <dgm:t>
        <a:bodyPr/>
        <a:lstStyle/>
        <a:p>
          <a:endParaRPr lang="cs-CZ" sz="1600"/>
        </a:p>
      </dgm:t>
    </dgm:pt>
    <dgm:pt modelId="{8D2E6109-7F7B-4440-9073-815B64D8E87E}" type="sibTrans" cxnId="{2665EF7E-8583-438E-AB1F-00C546DD6F88}">
      <dgm:prSet/>
      <dgm:spPr/>
      <dgm:t>
        <a:bodyPr/>
        <a:lstStyle/>
        <a:p>
          <a:endParaRPr lang="cs-CZ" sz="1600"/>
        </a:p>
      </dgm:t>
    </dgm:pt>
    <dgm:pt modelId="{E0162942-39AB-4C86-96A5-88CA9EF1599E}">
      <dgm:prSet phldrT="[Text]" custT="1"/>
      <dgm:spPr/>
      <dgm:t>
        <a:bodyPr/>
        <a:lstStyle/>
        <a:p>
          <a:r>
            <a:rPr lang="cs-CZ" sz="1600" dirty="0"/>
            <a:t>09/2020 – 12/2022</a:t>
          </a:r>
        </a:p>
      </dgm:t>
    </dgm:pt>
    <dgm:pt modelId="{6AA67FF3-EDE3-4A65-8B50-8BD87E584ACC}" type="parTrans" cxnId="{376D5B66-CC52-43C1-A6FD-2C57BC7DE1AF}">
      <dgm:prSet/>
      <dgm:spPr/>
      <dgm:t>
        <a:bodyPr/>
        <a:lstStyle/>
        <a:p>
          <a:endParaRPr lang="cs-CZ" sz="1600"/>
        </a:p>
      </dgm:t>
    </dgm:pt>
    <dgm:pt modelId="{AE185ADE-FC1D-43BF-9396-C80E4924E0B0}" type="sibTrans" cxnId="{376D5B66-CC52-43C1-A6FD-2C57BC7DE1AF}">
      <dgm:prSet/>
      <dgm:spPr/>
      <dgm:t>
        <a:bodyPr/>
        <a:lstStyle/>
        <a:p>
          <a:endParaRPr lang="cs-CZ" sz="1600"/>
        </a:p>
      </dgm:t>
    </dgm:pt>
    <dgm:pt modelId="{9B19E762-8409-44BE-9D52-1F9174DCB2A7}">
      <dgm:prSet phldrT="[Text]" custT="1"/>
      <dgm:spPr/>
      <dgm:t>
        <a:bodyPr/>
        <a:lstStyle/>
        <a:p>
          <a:endParaRPr lang="cs-CZ" sz="1600" dirty="0">
            <a:solidFill>
              <a:schemeClr val="accent1">
                <a:lumMod val="75000"/>
              </a:schemeClr>
            </a:solidFill>
          </a:endParaRPr>
        </a:p>
      </dgm:t>
    </dgm:pt>
    <dgm:pt modelId="{6A66DD29-D5A4-4F7D-823A-46310CDC40C2}" type="parTrans" cxnId="{F82005EB-7DB0-4C99-8C21-9FEDFBE51435}">
      <dgm:prSet/>
      <dgm:spPr/>
      <dgm:t>
        <a:bodyPr/>
        <a:lstStyle/>
        <a:p>
          <a:endParaRPr lang="cs-CZ"/>
        </a:p>
      </dgm:t>
    </dgm:pt>
    <dgm:pt modelId="{57F5C1DC-AD1D-4B8C-9DF8-38062A505B05}" type="sibTrans" cxnId="{F82005EB-7DB0-4C99-8C21-9FEDFBE51435}">
      <dgm:prSet/>
      <dgm:spPr/>
      <dgm:t>
        <a:bodyPr/>
        <a:lstStyle/>
        <a:p>
          <a:endParaRPr lang="cs-CZ"/>
        </a:p>
      </dgm:t>
    </dgm:pt>
    <dgm:pt modelId="{A8132D60-F2DD-47E9-B89F-8725B63EFA28}">
      <dgm:prSet phldrT="[Text]" custT="1"/>
      <dgm:spPr/>
      <dgm:t>
        <a:bodyPr/>
        <a:lstStyle/>
        <a:p>
          <a:r>
            <a:rPr lang="cs-CZ" sz="1600" b="1" dirty="0"/>
            <a:t>8 </a:t>
          </a:r>
          <a:r>
            <a:rPr lang="cs-CZ" sz="1600" b="1" dirty="0" smtClean="0"/>
            <a:t>partnerství</a:t>
          </a:r>
          <a:endParaRPr lang="cs-CZ" sz="1600" b="1" dirty="0"/>
        </a:p>
      </dgm:t>
    </dgm:pt>
    <dgm:pt modelId="{4398BF2C-42FE-4CDA-8DF4-8BC43D33B8DC}" type="sibTrans" cxnId="{FEB4D9F7-19DD-4E1B-A5C7-38B46C912B8B}">
      <dgm:prSet/>
      <dgm:spPr/>
      <dgm:t>
        <a:bodyPr/>
        <a:lstStyle/>
        <a:p>
          <a:endParaRPr lang="cs-CZ" sz="1600"/>
        </a:p>
      </dgm:t>
    </dgm:pt>
    <dgm:pt modelId="{DBB9FB58-F369-4F2D-A17B-3495CFD875C9}" type="parTrans" cxnId="{FEB4D9F7-19DD-4E1B-A5C7-38B46C912B8B}">
      <dgm:prSet/>
      <dgm:spPr/>
      <dgm:t>
        <a:bodyPr/>
        <a:lstStyle/>
        <a:p>
          <a:endParaRPr lang="cs-CZ" sz="1600"/>
        </a:p>
      </dgm:t>
    </dgm:pt>
    <dgm:pt modelId="{79C77243-4612-42E9-93B0-FC0FEF4DB4AD}" type="pres">
      <dgm:prSet presAssocID="{B352024E-D6E9-4B19-8C1A-D37FB4047B6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D2152C0-B2AC-4114-904E-4BED7FE68D79}" type="pres">
      <dgm:prSet presAssocID="{A8132D60-F2DD-47E9-B89F-8725B63EFA28}" presName="parentLin" presStyleCnt="0"/>
      <dgm:spPr/>
    </dgm:pt>
    <dgm:pt modelId="{032FADDC-8210-455B-BBA6-C85B9E6CA2C1}" type="pres">
      <dgm:prSet presAssocID="{A8132D60-F2DD-47E9-B89F-8725B63EFA28}" presName="parentLeftMargin" presStyleLbl="node1" presStyleIdx="0" presStyleCnt="4"/>
      <dgm:spPr/>
      <dgm:t>
        <a:bodyPr/>
        <a:lstStyle/>
        <a:p>
          <a:endParaRPr lang="cs-CZ"/>
        </a:p>
      </dgm:t>
    </dgm:pt>
    <dgm:pt modelId="{2976959D-E6E3-443B-9A44-19D80E5D9A7F}" type="pres">
      <dgm:prSet presAssocID="{A8132D60-F2DD-47E9-B89F-8725B63EFA28}" presName="parentText" presStyleLbl="node1" presStyleIdx="0" presStyleCnt="4" custScaleX="109563" custLinFactNeighborX="3623" custLinFactNeighborY="5280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F54E1A9-34F6-4928-8A4F-C08ABB147ECF}" type="pres">
      <dgm:prSet presAssocID="{A8132D60-F2DD-47E9-B89F-8725B63EFA28}" presName="negativeSpace" presStyleCnt="0"/>
      <dgm:spPr/>
    </dgm:pt>
    <dgm:pt modelId="{0D5B0175-7349-4B3F-86B7-622AB81760C3}" type="pres">
      <dgm:prSet presAssocID="{A8132D60-F2DD-47E9-B89F-8725B63EFA28}" presName="childText" presStyleLbl="conFgAcc1" presStyleIdx="0" presStyleCnt="4" custLinFactNeighborX="50950" custLinFactNeighborY="1689">
        <dgm:presLayoutVars>
          <dgm:bulletEnabled val="1"/>
        </dgm:presLayoutVars>
      </dgm:prSet>
      <dgm:spPr/>
    </dgm:pt>
    <dgm:pt modelId="{D57CA0BB-64D5-440B-A157-FB9B32824AB2}" type="pres">
      <dgm:prSet presAssocID="{4398BF2C-42FE-4CDA-8DF4-8BC43D33B8DC}" presName="spaceBetweenRectangles" presStyleCnt="0"/>
      <dgm:spPr/>
    </dgm:pt>
    <dgm:pt modelId="{36B857AF-51C0-46DB-B537-6CF7930729C3}" type="pres">
      <dgm:prSet presAssocID="{ACA88731-A832-4292-BBD0-CBFB941DC630}" presName="parentLin" presStyleCnt="0"/>
      <dgm:spPr/>
    </dgm:pt>
    <dgm:pt modelId="{CB8F442E-6AF1-4505-8E94-FEF55662B148}" type="pres">
      <dgm:prSet presAssocID="{ACA88731-A832-4292-BBD0-CBFB941DC630}" presName="parentLeftMargin" presStyleLbl="node1" presStyleIdx="0" presStyleCnt="4"/>
      <dgm:spPr/>
      <dgm:t>
        <a:bodyPr/>
        <a:lstStyle/>
        <a:p>
          <a:endParaRPr lang="cs-CZ"/>
        </a:p>
      </dgm:t>
    </dgm:pt>
    <dgm:pt modelId="{26C564F5-F718-4528-8694-E17EAEA50EFF}" type="pres">
      <dgm:prSet presAssocID="{ACA88731-A832-4292-BBD0-CBFB941DC630}" presName="parentText" presStyleLbl="node1" presStyleIdx="1" presStyleCnt="4" custScaleX="10956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DC35455-EC60-4DB5-A2BA-0A8DBE55411A}" type="pres">
      <dgm:prSet presAssocID="{ACA88731-A832-4292-BBD0-CBFB941DC630}" presName="negativeSpace" presStyleCnt="0"/>
      <dgm:spPr/>
    </dgm:pt>
    <dgm:pt modelId="{714573D4-99E0-43F6-87BA-C94D3FA78486}" type="pres">
      <dgm:prSet presAssocID="{ACA88731-A832-4292-BBD0-CBFB941DC630}" presName="childText" presStyleLbl="conFgAcc1" presStyleIdx="1" presStyleCnt="4">
        <dgm:presLayoutVars>
          <dgm:bulletEnabled val="1"/>
        </dgm:presLayoutVars>
      </dgm:prSet>
      <dgm:spPr/>
    </dgm:pt>
    <dgm:pt modelId="{36AE92EF-AF20-43B4-B1A0-7F39A6E39C08}" type="pres">
      <dgm:prSet presAssocID="{5BA4C4E1-1A75-4D78-94BE-915569631FE3}" presName="spaceBetweenRectangles" presStyleCnt="0"/>
      <dgm:spPr/>
    </dgm:pt>
    <dgm:pt modelId="{0C87CBE9-B95B-4280-B8B6-4316CF2CB1FE}" type="pres">
      <dgm:prSet presAssocID="{22CE7AA5-EDE4-46BD-964C-4263A822BA5A}" presName="parentLin" presStyleCnt="0"/>
      <dgm:spPr/>
    </dgm:pt>
    <dgm:pt modelId="{8F3797A4-CEF4-435F-AE84-52FD62DE17C7}" type="pres">
      <dgm:prSet presAssocID="{22CE7AA5-EDE4-46BD-964C-4263A822BA5A}" presName="parentLeftMargin" presStyleLbl="node1" presStyleIdx="1" presStyleCnt="4"/>
      <dgm:spPr/>
      <dgm:t>
        <a:bodyPr/>
        <a:lstStyle/>
        <a:p>
          <a:endParaRPr lang="cs-CZ"/>
        </a:p>
      </dgm:t>
    </dgm:pt>
    <dgm:pt modelId="{CB046E18-3F89-4DD0-AA74-A77CC0A18E1E}" type="pres">
      <dgm:prSet presAssocID="{22CE7AA5-EDE4-46BD-964C-4263A822BA5A}" presName="parentText" presStyleLbl="node1" presStyleIdx="2" presStyleCnt="4" custScaleX="10956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0EE30D4-6DD8-4F7E-BF45-29D778DBAB16}" type="pres">
      <dgm:prSet presAssocID="{22CE7AA5-EDE4-46BD-964C-4263A822BA5A}" presName="negativeSpace" presStyleCnt="0"/>
      <dgm:spPr/>
    </dgm:pt>
    <dgm:pt modelId="{606E5E27-39DB-4E1F-AE2C-8E87F6E8C800}" type="pres">
      <dgm:prSet presAssocID="{22CE7AA5-EDE4-46BD-964C-4263A822BA5A}" presName="childText" presStyleLbl="conFgAcc1" presStyleIdx="2" presStyleCnt="4" custLinFactNeighborX="1017" custLinFactNeighborY="3552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1E82FDD-DDFE-4E10-8463-E0D0F65B0895}" type="pres">
      <dgm:prSet presAssocID="{8D2E6109-7F7B-4440-9073-815B64D8E87E}" presName="spaceBetweenRectangles" presStyleCnt="0"/>
      <dgm:spPr/>
    </dgm:pt>
    <dgm:pt modelId="{4418BA81-8BDE-4072-AA11-8577D7DCA27C}" type="pres">
      <dgm:prSet presAssocID="{E0162942-39AB-4C86-96A5-88CA9EF1599E}" presName="parentLin" presStyleCnt="0"/>
      <dgm:spPr/>
    </dgm:pt>
    <dgm:pt modelId="{C70DFE9D-15EB-4123-8CF8-EFBF2861B3E7}" type="pres">
      <dgm:prSet presAssocID="{E0162942-39AB-4C86-96A5-88CA9EF1599E}" presName="parentLeftMargin" presStyleLbl="node1" presStyleIdx="2" presStyleCnt="4"/>
      <dgm:spPr/>
      <dgm:t>
        <a:bodyPr/>
        <a:lstStyle/>
        <a:p>
          <a:endParaRPr lang="cs-CZ"/>
        </a:p>
      </dgm:t>
    </dgm:pt>
    <dgm:pt modelId="{6B0F342C-B821-499B-BAC4-F47E362EF0FF}" type="pres">
      <dgm:prSet presAssocID="{E0162942-39AB-4C86-96A5-88CA9EF1599E}" presName="parentText" presStyleLbl="node1" presStyleIdx="3" presStyleCnt="4" custScaleX="108838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61ED604-4B6F-410A-8F38-4959DA5FC69F}" type="pres">
      <dgm:prSet presAssocID="{E0162942-39AB-4C86-96A5-88CA9EF1599E}" presName="negativeSpace" presStyleCnt="0"/>
      <dgm:spPr/>
    </dgm:pt>
    <dgm:pt modelId="{2917E018-0EC9-43C7-9FBA-898DF48BFCF2}" type="pres">
      <dgm:prSet presAssocID="{E0162942-39AB-4C86-96A5-88CA9EF1599E}" presName="childText" presStyleLbl="conFgAcc1" presStyleIdx="3" presStyleCnt="4" custLinFactNeighborX="31" custLinFactNeighborY="1243">
        <dgm:presLayoutVars>
          <dgm:bulletEnabled val="1"/>
        </dgm:presLayoutVars>
      </dgm:prSet>
      <dgm:spPr/>
    </dgm:pt>
  </dgm:ptLst>
  <dgm:cxnLst>
    <dgm:cxn modelId="{F3DE8B28-DFC8-4F14-AAFF-B762BA7794C4}" srcId="{B352024E-D6E9-4B19-8C1A-D37FB4047B61}" destId="{ACA88731-A832-4292-BBD0-CBFB941DC630}" srcOrd="1" destOrd="0" parTransId="{206E6191-57B5-4F5F-AE3A-513DF8CCFA0B}" sibTransId="{5BA4C4E1-1A75-4D78-94BE-915569631FE3}"/>
    <dgm:cxn modelId="{69830463-B62D-4198-913E-15D12F4941C6}" type="presOf" srcId="{ACA88731-A832-4292-BBD0-CBFB941DC630}" destId="{26C564F5-F718-4528-8694-E17EAEA50EFF}" srcOrd="1" destOrd="0" presId="urn:microsoft.com/office/officeart/2005/8/layout/list1"/>
    <dgm:cxn modelId="{FEB4D9F7-19DD-4E1B-A5C7-38B46C912B8B}" srcId="{B352024E-D6E9-4B19-8C1A-D37FB4047B61}" destId="{A8132D60-F2DD-47E9-B89F-8725B63EFA28}" srcOrd="0" destOrd="0" parTransId="{DBB9FB58-F369-4F2D-A17B-3495CFD875C9}" sibTransId="{4398BF2C-42FE-4CDA-8DF4-8BC43D33B8DC}"/>
    <dgm:cxn modelId="{F82005EB-7DB0-4C99-8C21-9FEDFBE51435}" srcId="{22CE7AA5-EDE4-46BD-964C-4263A822BA5A}" destId="{9B19E762-8409-44BE-9D52-1F9174DCB2A7}" srcOrd="0" destOrd="0" parTransId="{6A66DD29-D5A4-4F7D-823A-46310CDC40C2}" sibTransId="{57F5C1DC-AD1D-4B8C-9DF8-38062A505B05}"/>
    <dgm:cxn modelId="{2990C37B-AF26-4998-BE58-5B027329A642}" type="presOf" srcId="{B352024E-D6E9-4B19-8C1A-D37FB4047B61}" destId="{79C77243-4612-42E9-93B0-FC0FEF4DB4AD}" srcOrd="0" destOrd="0" presId="urn:microsoft.com/office/officeart/2005/8/layout/list1"/>
    <dgm:cxn modelId="{2665EF7E-8583-438E-AB1F-00C546DD6F88}" srcId="{B352024E-D6E9-4B19-8C1A-D37FB4047B61}" destId="{22CE7AA5-EDE4-46BD-964C-4263A822BA5A}" srcOrd="2" destOrd="0" parTransId="{EAE5333D-B1A3-4F7E-9179-35C2EF4A225B}" sibTransId="{8D2E6109-7F7B-4440-9073-815B64D8E87E}"/>
    <dgm:cxn modelId="{17E967AF-D711-4B8E-8514-242E353BF048}" type="presOf" srcId="{E0162942-39AB-4C86-96A5-88CA9EF1599E}" destId="{6B0F342C-B821-499B-BAC4-F47E362EF0FF}" srcOrd="1" destOrd="0" presId="urn:microsoft.com/office/officeart/2005/8/layout/list1"/>
    <dgm:cxn modelId="{376D5B66-CC52-43C1-A6FD-2C57BC7DE1AF}" srcId="{B352024E-D6E9-4B19-8C1A-D37FB4047B61}" destId="{E0162942-39AB-4C86-96A5-88CA9EF1599E}" srcOrd="3" destOrd="0" parTransId="{6AA67FF3-EDE3-4A65-8B50-8BD87E584ACC}" sibTransId="{AE185ADE-FC1D-43BF-9396-C80E4924E0B0}"/>
    <dgm:cxn modelId="{D659E8F1-A16F-4269-A625-158B10D202E5}" type="presOf" srcId="{9B19E762-8409-44BE-9D52-1F9174DCB2A7}" destId="{606E5E27-39DB-4E1F-AE2C-8E87F6E8C800}" srcOrd="0" destOrd="0" presId="urn:microsoft.com/office/officeart/2005/8/layout/list1"/>
    <dgm:cxn modelId="{BD5F3507-6ED1-413E-97B6-BE2B8D362B25}" type="presOf" srcId="{22CE7AA5-EDE4-46BD-964C-4263A822BA5A}" destId="{8F3797A4-CEF4-435F-AE84-52FD62DE17C7}" srcOrd="0" destOrd="0" presId="urn:microsoft.com/office/officeart/2005/8/layout/list1"/>
    <dgm:cxn modelId="{4A47FD6E-CCCC-425E-85BF-CA33722D64D9}" type="presOf" srcId="{ACA88731-A832-4292-BBD0-CBFB941DC630}" destId="{CB8F442E-6AF1-4505-8E94-FEF55662B148}" srcOrd="0" destOrd="0" presId="urn:microsoft.com/office/officeart/2005/8/layout/list1"/>
    <dgm:cxn modelId="{2AA09472-5547-4104-A541-395BAAEEDCC1}" type="presOf" srcId="{22CE7AA5-EDE4-46BD-964C-4263A822BA5A}" destId="{CB046E18-3F89-4DD0-AA74-A77CC0A18E1E}" srcOrd="1" destOrd="0" presId="urn:microsoft.com/office/officeart/2005/8/layout/list1"/>
    <dgm:cxn modelId="{A5580B5E-E470-41C0-A5CF-7439BC8F621B}" type="presOf" srcId="{A8132D60-F2DD-47E9-B89F-8725B63EFA28}" destId="{032FADDC-8210-455B-BBA6-C85B9E6CA2C1}" srcOrd="0" destOrd="0" presId="urn:microsoft.com/office/officeart/2005/8/layout/list1"/>
    <dgm:cxn modelId="{772DCE30-F056-451B-BEA6-E8EF7202034A}" type="presOf" srcId="{A8132D60-F2DD-47E9-B89F-8725B63EFA28}" destId="{2976959D-E6E3-443B-9A44-19D80E5D9A7F}" srcOrd="1" destOrd="0" presId="urn:microsoft.com/office/officeart/2005/8/layout/list1"/>
    <dgm:cxn modelId="{A7B387AE-EDD4-42B7-A2A6-B6DB69F43199}" type="presOf" srcId="{E0162942-39AB-4C86-96A5-88CA9EF1599E}" destId="{C70DFE9D-15EB-4123-8CF8-EFBF2861B3E7}" srcOrd="0" destOrd="0" presId="urn:microsoft.com/office/officeart/2005/8/layout/list1"/>
    <dgm:cxn modelId="{7D05B944-0FE2-486F-AA65-9D69FFF9C301}" type="presParOf" srcId="{79C77243-4612-42E9-93B0-FC0FEF4DB4AD}" destId="{3D2152C0-B2AC-4114-904E-4BED7FE68D79}" srcOrd="0" destOrd="0" presId="urn:microsoft.com/office/officeart/2005/8/layout/list1"/>
    <dgm:cxn modelId="{C33F0C0C-CC80-4468-B605-0030F8551538}" type="presParOf" srcId="{3D2152C0-B2AC-4114-904E-4BED7FE68D79}" destId="{032FADDC-8210-455B-BBA6-C85B9E6CA2C1}" srcOrd="0" destOrd="0" presId="urn:microsoft.com/office/officeart/2005/8/layout/list1"/>
    <dgm:cxn modelId="{C22739DA-78DC-4132-908C-82386539F648}" type="presParOf" srcId="{3D2152C0-B2AC-4114-904E-4BED7FE68D79}" destId="{2976959D-E6E3-443B-9A44-19D80E5D9A7F}" srcOrd="1" destOrd="0" presId="urn:microsoft.com/office/officeart/2005/8/layout/list1"/>
    <dgm:cxn modelId="{2F0D3FC6-983B-4423-B911-969A1584B854}" type="presParOf" srcId="{79C77243-4612-42E9-93B0-FC0FEF4DB4AD}" destId="{0F54E1A9-34F6-4928-8A4F-C08ABB147ECF}" srcOrd="1" destOrd="0" presId="urn:microsoft.com/office/officeart/2005/8/layout/list1"/>
    <dgm:cxn modelId="{013E6B8E-2C4C-4342-91CF-85501567A96D}" type="presParOf" srcId="{79C77243-4612-42E9-93B0-FC0FEF4DB4AD}" destId="{0D5B0175-7349-4B3F-86B7-622AB81760C3}" srcOrd="2" destOrd="0" presId="urn:microsoft.com/office/officeart/2005/8/layout/list1"/>
    <dgm:cxn modelId="{1A710E6E-1EB9-4EF5-A245-27A29699C06F}" type="presParOf" srcId="{79C77243-4612-42E9-93B0-FC0FEF4DB4AD}" destId="{D57CA0BB-64D5-440B-A157-FB9B32824AB2}" srcOrd="3" destOrd="0" presId="urn:microsoft.com/office/officeart/2005/8/layout/list1"/>
    <dgm:cxn modelId="{05615666-08A0-4094-B90C-A71B41D9C9E0}" type="presParOf" srcId="{79C77243-4612-42E9-93B0-FC0FEF4DB4AD}" destId="{36B857AF-51C0-46DB-B537-6CF7930729C3}" srcOrd="4" destOrd="0" presId="urn:microsoft.com/office/officeart/2005/8/layout/list1"/>
    <dgm:cxn modelId="{F77D8119-FBC9-4DCA-9497-28C88BDBB702}" type="presParOf" srcId="{36B857AF-51C0-46DB-B537-6CF7930729C3}" destId="{CB8F442E-6AF1-4505-8E94-FEF55662B148}" srcOrd="0" destOrd="0" presId="urn:microsoft.com/office/officeart/2005/8/layout/list1"/>
    <dgm:cxn modelId="{BC6FAF5B-72D8-4A1F-9A50-5F0D3DF22BDE}" type="presParOf" srcId="{36B857AF-51C0-46DB-B537-6CF7930729C3}" destId="{26C564F5-F718-4528-8694-E17EAEA50EFF}" srcOrd="1" destOrd="0" presId="urn:microsoft.com/office/officeart/2005/8/layout/list1"/>
    <dgm:cxn modelId="{A3DC88C1-A7C3-4F52-98AC-0C4888CFD0A1}" type="presParOf" srcId="{79C77243-4612-42E9-93B0-FC0FEF4DB4AD}" destId="{ADC35455-EC60-4DB5-A2BA-0A8DBE55411A}" srcOrd="5" destOrd="0" presId="urn:microsoft.com/office/officeart/2005/8/layout/list1"/>
    <dgm:cxn modelId="{052B03B8-EC28-476D-9FC8-62E63CE53A73}" type="presParOf" srcId="{79C77243-4612-42E9-93B0-FC0FEF4DB4AD}" destId="{714573D4-99E0-43F6-87BA-C94D3FA78486}" srcOrd="6" destOrd="0" presId="urn:microsoft.com/office/officeart/2005/8/layout/list1"/>
    <dgm:cxn modelId="{F2391E90-0978-4AAC-A2CB-6C9C6C1A406D}" type="presParOf" srcId="{79C77243-4612-42E9-93B0-FC0FEF4DB4AD}" destId="{36AE92EF-AF20-43B4-B1A0-7F39A6E39C08}" srcOrd="7" destOrd="0" presId="urn:microsoft.com/office/officeart/2005/8/layout/list1"/>
    <dgm:cxn modelId="{238DC861-64C2-4DF8-952F-9F17F153C2E1}" type="presParOf" srcId="{79C77243-4612-42E9-93B0-FC0FEF4DB4AD}" destId="{0C87CBE9-B95B-4280-B8B6-4316CF2CB1FE}" srcOrd="8" destOrd="0" presId="urn:microsoft.com/office/officeart/2005/8/layout/list1"/>
    <dgm:cxn modelId="{D7B6CF3A-9B73-486C-B447-6A8BF4EA90C5}" type="presParOf" srcId="{0C87CBE9-B95B-4280-B8B6-4316CF2CB1FE}" destId="{8F3797A4-CEF4-435F-AE84-52FD62DE17C7}" srcOrd="0" destOrd="0" presId="urn:microsoft.com/office/officeart/2005/8/layout/list1"/>
    <dgm:cxn modelId="{B62399EE-DA3A-457B-A33C-BFBDAC1D3877}" type="presParOf" srcId="{0C87CBE9-B95B-4280-B8B6-4316CF2CB1FE}" destId="{CB046E18-3F89-4DD0-AA74-A77CC0A18E1E}" srcOrd="1" destOrd="0" presId="urn:microsoft.com/office/officeart/2005/8/layout/list1"/>
    <dgm:cxn modelId="{BDCCBC5E-43D0-4C96-AC94-F4695664A346}" type="presParOf" srcId="{79C77243-4612-42E9-93B0-FC0FEF4DB4AD}" destId="{B0EE30D4-6DD8-4F7E-BF45-29D778DBAB16}" srcOrd="9" destOrd="0" presId="urn:microsoft.com/office/officeart/2005/8/layout/list1"/>
    <dgm:cxn modelId="{2938823E-3F0B-443B-81EC-AC275E1C533E}" type="presParOf" srcId="{79C77243-4612-42E9-93B0-FC0FEF4DB4AD}" destId="{606E5E27-39DB-4E1F-AE2C-8E87F6E8C800}" srcOrd="10" destOrd="0" presId="urn:microsoft.com/office/officeart/2005/8/layout/list1"/>
    <dgm:cxn modelId="{3637E361-D14C-4363-8D99-DE4CA28123A2}" type="presParOf" srcId="{79C77243-4612-42E9-93B0-FC0FEF4DB4AD}" destId="{E1E82FDD-DDFE-4E10-8463-E0D0F65B0895}" srcOrd="11" destOrd="0" presId="urn:microsoft.com/office/officeart/2005/8/layout/list1"/>
    <dgm:cxn modelId="{80AA1FEE-6260-4C39-BCA9-24AA79F46996}" type="presParOf" srcId="{79C77243-4612-42E9-93B0-FC0FEF4DB4AD}" destId="{4418BA81-8BDE-4072-AA11-8577D7DCA27C}" srcOrd="12" destOrd="0" presId="urn:microsoft.com/office/officeart/2005/8/layout/list1"/>
    <dgm:cxn modelId="{87E2B286-A114-4FD8-88E2-9B84CC6F1224}" type="presParOf" srcId="{4418BA81-8BDE-4072-AA11-8577D7DCA27C}" destId="{C70DFE9D-15EB-4123-8CF8-EFBF2861B3E7}" srcOrd="0" destOrd="0" presId="urn:microsoft.com/office/officeart/2005/8/layout/list1"/>
    <dgm:cxn modelId="{AD7B4C0E-C138-4D5B-9559-CA16FF6C8C3D}" type="presParOf" srcId="{4418BA81-8BDE-4072-AA11-8577D7DCA27C}" destId="{6B0F342C-B821-499B-BAC4-F47E362EF0FF}" srcOrd="1" destOrd="0" presId="urn:microsoft.com/office/officeart/2005/8/layout/list1"/>
    <dgm:cxn modelId="{B7E72A32-369B-4302-833A-7DB8D8D7C082}" type="presParOf" srcId="{79C77243-4612-42E9-93B0-FC0FEF4DB4AD}" destId="{361ED604-4B6F-410A-8F38-4959DA5FC69F}" srcOrd="13" destOrd="0" presId="urn:microsoft.com/office/officeart/2005/8/layout/list1"/>
    <dgm:cxn modelId="{640A41BD-9A91-47EB-BA5B-D219304EB655}" type="presParOf" srcId="{79C77243-4612-42E9-93B0-FC0FEF4DB4AD}" destId="{2917E018-0EC9-43C7-9FBA-898DF48BFCF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52024E-D6E9-4B19-8C1A-D37FB4047B6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8132D60-F2DD-47E9-B89F-8725B63EFA28}">
      <dgm:prSet phldrT="[Text]" custT="1"/>
      <dgm:spPr/>
      <dgm:t>
        <a:bodyPr/>
        <a:lstStyle/>
        <a:p>
          <a:r>
            <a:rPr lang="cs-CZ" sz="1400" dirty="0"/>
            <a:t>Moderní průmyslová strojírenská výroba: 3</a:t>
          </a:r>
        </a:p>
      </dgm:t>
    </dgm:pt>
    <dgm:pt modelId="{DBB9FB58-F369-4F2D-A17B-3495CFD875C9}" type="parTrans" cxnId="{FEB4D9F7-19DD-4E1B-A5C7-38B46C912B8B}">
      <dgm:prSet/>
      <dgm:spPr/>
      <dgm:t>
        <a:bodyPr/>
        <a:lstStyle/>
        <a:p>
          <a:endParaRPr lang="cs-CZ" sz="1400"/>
        </a:p>
      </dgm:t>
    </dgm:pt>
    <dgm:pt modelId="{4398BF2C-42FE-4CDA-8DF4-8BC43D33B8DC}" type="sibTrans" cxnId="{FEB4D9F7-19DD-4E1B-A5C7-38B46C912B8B}">
      <dgm:prSet/>
      <dgm:spPr/>
      <dgm:t>
        <a:bodyPr/>
        <a:lstStyle/>
        <a:p>
          <a:endParaRPr lang="cs-CZ" sz="1400"/>
        </a:p>
      </dgm:t>
    </dgm:pt>
    <dgm:pt modelId="{ACA88731-A832-4292-BBD0-CBFB941DC630}">
      <dgm:prSet phldrT="[Text]" custT="1"/>
      <dgm:spPr/>
      <dgm:t>
        <a:bodyPr/>
        <a:lstStyle/>
        <a:p>
          <a:r>
            <a:rPr lang="cs-CZ" sz="1400" dirty="0">
              <a:solidFill>
                <a:schemeClr val="bg1"/>
              </a:solidFill>
            </a:rPr>
            <a:t>Kreativní průmysl    1 </a:t>
          </a:r>
        </a:p>
      </dgm:t>
    </dgm:pt>
    <dgm:pt modelId="{206E6191-57B5-4F5F-AE3A-513DF8CCFA0B}" type="parTrans" cxnId="{F3DE8B28-DFC8-4F14-AAFF-B762BA7794C4}">
      <dgm:prSet/>
      <dgm:spPr/>
      <dgm:t>
        <a:bodyPr/>
        <a:lstStyle/>
        <a:p>
          <a:endParaRPr lang="cs-CZ" sz="1400"/>
        </a:p>
      </dgm:t>
    </dgm:pt>
    <dgm:pt modelId="{5BA4C4E1-1A75-4D78-94BE-915569631FE3}" type="sibTrans" cxnId="{F3DE8B28-DFC8-4F14-AAFF-B762BA7794C4}">
      <dgm:prSet/>
      <dgm:spPr/>
      <dgm:t>
        <a:bodyPr/>
        <a:lstStyle/>
        <a:p>
          <a:endParaRPr lang="cs-CZ" sz="1400"/>
        </a:p>
      </dgm:t>
    </dgm:pt>
    <dgm:pt modelId="{22CE7AA5-EDE4-46BD-964C-4263A822BA5A}">
      <dgm:prSet phldrT="[Text]" custT="1"/>
      <dgm:spPr/>
      <dgm:t>
        <a:bodyPr/>
        <a:lstStyle/>
        <a:p>
          <a:r>
            <a:rPr lang="cs-CZ" sz="1400" dirty="0"/>
            <a:t>Energetika:   3</a:t>
          </a:r>
        </a:p>
      </dgm:t>
    </dgm:pt>
    <dgm:pt modelId="{EAE5333D-B1A3-4F7E-9179-35C2EF4A225B}" type="parTrans" cxnId="{2665EF7E-8583-438E-AB1F-00C546DD6F88}">
      <dgm:prSet/>
      <dgm:spPr/>
      <dgm:t>
        <a:bodyPr/>
        <a:lstStyle/>
        <a:p>
          <a:endParaRPr lang="cs-CZ" sz="1400"/>
        </a:p>
      </dgm:t>
    </dgm:pt>
    <dgm:pt modelId="{8D2E6109-7F7B-4440-9073-815B64D8E87E}" type="sibTrans" cxnId="{2665EF7E-8583-438E-AB1F-00C546DD6F88}">
      <dgm:prSet/>
      <dgm:spPr/>
      <dgm:t>
        <a:bodyPr/>
        <a:lstStyle/>
        <a:p>
          <a:endParaRPr lang="cs-CZ" sz="1400"/>
        </a:p>
      </dgm:t>
    </dgm:pt>
    <dgm:pt modelId="{AB0DAAF4-F72A-41A9-9E10-1AA78A1CD8BE}">
      <dgm:prSet phldrT="[Text]" custT="1"/>
      <dgm:spPr/>
      <dgm:t>
        <a:bodyPr/>
        <a:lstStyle/>
        <a:p>
          <a:r>
            <a:rPr lang="cs-CZ" sz="1400" dirty="0">
              <a:latin typeface="Arial" panose="020B0604020202020204" pitchFamily="34" charset="0"/>
              <a:cs typeface="Arial" panose="020B0604020202020204" pitchFamily="34" charset="0"/>
            </a:rPr>
            <a:t>Maloobchod se zaměřením na e-</a:t>
          </a:r>
          <a:r>
            <a:rPr lang="cs-CZ" sz="1400" dirty="0" err="1">
              <a:latin typeface="Arial" panose="020B0604020202020204" pitchFamily="34" charset="0"/>
              <a:cs typeface="Arial" panose="020B0604020202020204" pitchFamily="34" charset="0"/>
            </a:rPr>
            <a:t>commerce</a:t>
          </a:r>
          <a:r>
            <a:rPr lang="cs-CZ" sz="1400" dirty="0">
              <a:latin typeface="Arial" panose="020B0604020202020204" pitchFamily="34" charset="0"/>
              <a:cs typeface="Arial" panose="020B0604020202020204" pitchFamily="34" charset="0"/>
            </a:rPr>
            <a:t> a internetový marketing    1</a:t>
          </a:r>
          <a:endParaRPr lang="cs-CZ" sz="1400" dirty="0"/>
        </a:p>
      </dgm:t>
    </dgm:pt>
    <dgm:pt modelId="{C4DB8793-C694-4285-BA8A-57E01454DB63}" type="parTrans" cxnId="{BFC05DAF-6060-4033-8A8C-84BD7102CAA0}">
      <dgm:prSet/>
      <dgm:spPr/>
      <dgm:t>
        <a:bodyPr/>
        <a:lstStyle/>
        <a:p>
          <a:endParaRPr lang="cs-CZ" sz="1400"/>
        </a:p>
      </dgm:t>
    </dgm:pt>
    <dgm:pt modelId="{6926D65F-F147-43CB-9C22-E937793D7E1B}" type="sibTrans" cxnId="{BFC05DAF-6060-4033-8A8C-84BD7102CAA0}">
      <dgm:prSet/>
      <dgm:spPr/>
      <dgm:t>
        <a:bodyPr/>
        <a:lstStyle/>
        <a:p>
          <a:endParaRPr lang="cs-CZ" sz="1400"/>
        </a:p>
      </dgm:t>
    </dgm:pt>
    <dgm:pt modelId="{79C77243-4612-42E9-93B0-FC0FEF4DB4AD}" type="pres">
      <dgm:prSet presAssocID="{B352024E-D6E9-4B19-8C1A-D37FB4047B6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3D2152C0-B2AC-4114-904E-4BED7FE68D79}" type="pres">
      <dgm:prSet presAssocID="{A8132D60-F2DD-47E9-B89F-8725B63EFA28}" presName="parentLin" presStyleCnt="0"/>
      <dgm:spPr/>
    </dgm:pt>
    <dgm:pt modelId="{032FADDC-8210-455B-BBA6-C85B9E6CA2C1}" type="pres">
      <dgm:prSet presAssocID="{A8132D60-F2DD-47E9-B89F-8725B63EFA28}" presName="parentLeftMargin" presStyleLbl="node1" presStyleIdx="0" presStyleCnt="4"/>
      <dgm:spPr/>
      <dgm:t>
        <a:bodyPr/>
        <a:lstStyle/>
        <a:p>
          <a:endParaRPr lang="cs-CZ"/>
        </a:p>
      </dgm:t>
    </dgm:pt>
    <dgm:pt modelId="{2976959D-E6E3-443B-9A44-19D80E5D9A7F}" type="pres">
      <dgm:prSet presAssocID="{A8132D60-F2DD-47E9-B89F-8725B63EFA28}" presName="parentText" presStyleLbl="node1" presStyleIdx="0" presStyleCnt="4" custScaleX="108942" custLinFactNeighborX="-3253" custLinFactNeighborY="-622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F54E1A9-34F6-4928-8A4F-C08ABB147ECF}" type="pres">
      <dgm:prSet presAssocID="{A8132D60-F2DD-47E9-B89F-8725B63EFA28}" presName="negativeSpace" presStyleCnt="0"/>
      <dgm:spPr/>
    </dgm:pt>
    <dgm:pt modelId="{0D5B0175-7349-4B3F-86B7-622AB81760C3}" type="pres">
      <dgm:prSet presAssocID="{A8132D60-F2DD-47E9-B89F-8725B63EFA28}" presName="childText" presStyleLbl="conFgAcc1" presStyleIdx="0" presStyleCnt="4">
        <dgm:presLayoutVars>
          <dgm:bulletEnabled val="1"/>
        </dgm:presLayoutVars>
      </dgm:prSet>
      <dgm:spPr/>
    </dgm:pt>
    <dgm:pt modelId="{D57CA0BB-64D5-440B-A157-FB9B32824AB2}" type="pres">
      <dgm:prSet presAssocID="{4398BF2C-42FE-4CDA-8DF4-8BC43D33B8DC}" presName="spaceBetweenRectangles" presStyleCnt="0"/>
      <dgm:spPr/>
    </dgm:pt>
    <dgm:pt modelId="{36B857AF-51C0-46DB-B537-6CF7930729C3}" type="pres">
      <dgm:prSet presAssocID="{ACA88731-A832-4292-BBD0-CBFB941DC630}" presName="parentLin" presStyleCnt="0"/>
      <dgm:spPr/>
    </dgm:pt>
    <dgm:pt modelId="{CB8F442E-6AF1-4505-8E94-FEF55662B148}" type="pres">
      <dgm:prSet presAssocID="{ACA88731-A832-4292-BBD0-CBFB941DC630}" presName="parentLeftMargin" presStyleLbl="node1" presStyleIdx="0" presStyleCnt="4"/>
      <dgm:spPr/>
      <dgm:t>
        <a:bodyPr/>
        <a:lstStyle/>
        <a:p>
          <a:endParaRPr lang="cs-CZ"/>
        </a:p>
      </dgm:t>
    </dgm:pt>
    <dgm:pt modelId="{26C564F5-F718-4528-8694-E17EAEA50EFF}" type="pres">
      <dgm:prSet presAssocID="{ACA88731-A832-4292-BBD0-CBFB941DC630}" presName="parentText" presStyleLbl="node1" presStyleIdx="1" presStyleCnt="4" custScaleX="108828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DC35455-EC60-4DB5-A2BA-0A8DBE55411A}" type="pres">
      <dgm:prSet presAssocID="{ACA88731-A832-4292-BBD0-CBFB941DC630}" presName="negativeSpace" presStyleCnt="0"/>
      <dgm:spPr/>
    </dgm:pt>
    <dgm:pt modelId="{714573D4-99E0-43F6-87BA-C94D3FA78486}" type="pres">
      <dgm:prSet presAssocID="{ACA88731-A832-4292-BBD0-CBFB941DC630}" presName="childText" presStyleLbl="conFgAcc1" presStyleIdx="1" presStyleCnt="4">
        <dgm:presLayoutVars>
          <dgm:bulletEnabled val="1"/>
        </dgm:presLayoutVars>
      </dgm:prSet>
      <dgm:spPr/>
    </dgm:pt>
    <dgm:pt modelId="{36AE92EF-AF20-43B4-B1A0-7F39A6E39C08}" type="pres">
      <dgm:prSet presAssocID="{5BA4C4E1-1A75-4D78-94BE-915569631FE3}" presName="spaceBetweenRectangles" presStyleCnt="0"/>
      <dgm:spPr/>
    </dgm:pt>
    <dgm:pt modelId="{0C87CBE9-B95B-4280-B8B6-4316CF2CB1FE}" type="pres">
      <dgm:prSet presAssocID="{22CE7AA5-EDE4-46BD-964C-4263A822BA5A}" presName="parentLin" presStyleCnt="0"/>
      <dgm:spPr/>
    </dgm:pt>
    <dgm:pt modelId="{8F3797A4-CEF4-435F-AE84-52FD62DE17C7}" type="pres">
      <dgm:prSet presAssocID="{22CE7AA5-EDE4-46BD-964C-4263A822BA5A}" presName="parentLeftMargin" presStyleLbl="node1" presStyleIdx="1" presStyleCnt="4"/>
      <dgm:spPr/>
      <dgm:t>
        <a:bodyPr/>
        <a:lstStyle/>
        <a:p>
          <a:endParaRPr lang="cs-CZ"/>
        </a:p>
      </dgm:t>
    </dgm:pt>
    <dgm:pt modelId="{CB046E18-3F89-4DD0-AA74-A77CC0A18E1E}" type="pres">
      <dgm:prSet presAssocID="{22CE7AA5-EDE4-46BD-964C-4263A822BA5A}" presName="parentText" presStyleLbl="node1" presStyleIdx="2" presStyleCnt="4" custScaleX="108126" custLinFactNeighborX="4915" custLinFactNeighborY="-1603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0EE30D4-6DD8-4F7E-BF45-29D778DBAB16}" type="pres">
      <dgm:prSet presAssocID="{22CE7AA5-EDE4-46BD-964C-4263A822BA5A}" presName="negativeSpace" presStyleCnt="0"/>
      <dgm:spPr/>
    </dgm:pt>
    <dgm:pt modelId="{606E5E27-39DB-4E1F-AE2C-8E87F6E8C800}" type="pres">
      <dgm:prSet presAssocID="{22CE7AA5-EDE4-46BD-964C-4263A822BA5A}" presName="childText" presStyleLbl="conFgAcc1" presStyleIdx="2" presStyleCnt="4" custLinFactY="-2713" custLinFactNeighborX="27100" custLinFactNeighborY="-100000">
        <dgm:presLayoutVars>
          <dgm:bulletEnabled val="1"/>
        </dgm:presLayoutVars>
      </dgm:prSet>
      <dgm:spPr/>
    </dgm:pt>
    <dgm:pt modelId="{0211BED9-F7E9-4850-B0C5-6B15EFB7EA73}" type="pres">
      <dgm:prSet presAssocID="{8D2E6109-7F7B-4440-9073-815B64D8E87E}" presName="spaceBetweenRectangles" presStyleCnt="0"/>
      <dgm:spPr/>
    </dgm:pt>
    <dgm:pt modelId="{D97F42F1-4680-4CBA-8B63-EF3B42C6D610}" type="pres">
      <dgm:prSet presAssocID="{AB0DAAF4-F72A-41A9-9E10-1AA78A1CD8BE}" presName="parentLin" presStyleCnt="0"/>
      <dgm:spPr/>
    </dgm:pt>
    <dgm:pt modelId="{7FC9CE60-6D79-49F0-8641-37CE76B35AD6}" type="pres">
      <dgm:prSet presAssocID="{AB0DAAF4-F72A-41A9-9E10-1AA78A1CD8BE}" presName="parentLeftMargin" presStyleLbl="node1" presStyleIdx="2" presStyleCnt="4"/>
      <dgm:spPr/>
      <dgm:t>
        <a:bodyPr/>
        <a:lstStyle/>
        <a:p>
          <a:endParaRPr lang="cs-CZ"/>
        </a:p>
      </dgm:t>
    </dgm:pt>
    <dgm:pt modelId="{EFCB4978-B6F3-441D-8CE2-A149A6A51643}" type="pres">
      <dgm:prSet presAssocID="{AB0DAAF4-F72A-41A9-9E10-1AA78A1CD8BE}" presName="parentText" presStyleLbl="node1" presStyleIdx="3" presStyleCnt="4" custScaleX="108828" custScaleY="139266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2C253C4-715E-494C-B3A4-9A96D5F2F271}" type="pres">
      <dgm:prSet presAssocID="{AB0DAAF4-F72A-41A9-9E10-1AA78A1CD8BE}" presName="negativeSpace" presStyleCnt="0"/>
      <dgm:spPr/>
    </dgm:pt>
    <dgm:pt modelId="{62CAC8C0-E130-4AD5-BFA6-FDED9E05A8E4}" type="pres">
      <dgm:prSet presAssocID="{AB0DAAF4-F72A-41A9-9E10-1AA78A1CD8B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BFC05DAF-6060-4033-8A8C-84BD7102CAA0}" srcId="{B352024E-D6E9-4B19-8C1A-D37FB4047B61}" destId="{AB0DAAF4-F72A-41A9-9E10-1AA78A1CD8BE}" srcOrd="3" destOrd="0" parTransId="{C4DB8793-C694-4285-BA8A-57E01454DB63}" sibTransId="{6926D65F-F147-43CB-9C22-E937793D7E1B}"/>
    <dgm:cxn modelId="{2665EF7E-8583-438E-AB1F-00C546DD6F88}" srcId="{B352024E-D6E9-4B19-8C1A-D37FB4047B61}" destId="{22CE7AA5-EDE4-46BD-964C-4263A822BA5A}" srcOrd="2" destOrd="0" parTransId="{EAE5333D-B1A3-4F7E-9179-35C2EF4A225B}" sibTransId="{8D2E6109-7F7B-4440-9073-815B64D8E87E}"/>
    <dgm:cxn modelId="{FEB4D9F7-19DD-4E1B-A5C7-38B46C912B8B}" srcId="{B352024E-D6E9-4B19-8C1A-D37FB4047B61}" destId="{A8132D60-F2DD-47E9-B89F-8725B63EFA28}" srcOrd="0" destOrd="0" parTransId="{DBB9FB58-F369-4F2D-A17B-3495CFD875C9}" sibTransId="{4398BF2C-42FE-4CDA-8DF4-8BC43D33B8DC}"/>
    <dgm:cxn modelId="{A5580B5E-E470-41C0-A5CF-7439BC8F621B}" type="presOf" srcId="{A8132D60-F2DD-47E9-B89F-8725B63EFA28}" destId="{032FADDC-8210-455B-BBA6-C85B9E6CA2C1}" srcOrd="0" destOrd="0" presId="urn:microsoft.com/office/officeart/2005/8/layout/list1"/>
    <dgm:cxn modelId="{2F351481-9273-4060-88DE-C97746B7D844}" type="presOf" srcId="{AB0DAAF4-F72A-41A9-9E10-1AA78A1CD8BE}" destId="{EFCB4978-B6F3-441D-8CE2-A149A6A51643}" srcOrd="1" destOrd="0" presId="urn:microsoft.com/office/officeart/2005/8/layout/list1"/>
    <dgm:cxn modelId="{BD5F3507-6ED1-413E-97B6-BE2B8D362B25}" type="presOf" srcId="{22CE7AA5-EDE4-46BD-964C-4263A822BA5A}" destId="{8F3797A4-CEF4-435F-AE84-52FD62DE17C7}" srcOrd="0" destOrd="0" presId="urn:microsoft.com/office/officeart/2005/8/layout/list1"/>
    <dgm:cxn modelId="{2990C37B-AF26-4998-BE58-5B027329A642}" type="presOf" srcId="{B352024E-D6E9-4B19-8C1A-D37FB4047B61}" destId="{79C77243-4612-42E9-93B0-FC0FEF4DB4AD}" srcOrd="0" destOrd="0" presId="urn:microsoft.com/office/officeart/2005/8/layout/list1"/>
    <dgm:cxn modelId="{772DCE30-F056-451B-BEA6-E8EF7202034A}" type="presOf" srcId="{A8132D60-F2DD-47E9-B89F-8725B63EFA28}" destId="{2976959D-E6E3-443B-9A44-19D80E5D9A7F}" srcOrd="1" destOrd="0" presId="urn:microsoft.com/office/officeart/2005/8/layout/list1"/>
    <dgm:cxn modelId="{4A47FD6E-CCCC-425E-85BF-CA33722D64D9}" type="presOf" srcId="{ACA88731-A832-4292-BBD0-CBFB941DC630}" destId="{CB8F442E-6AF1-4505-8E94-FEF55662B148}" srcOrd="0" destOrd="0" presId="urn:microsoft.com/office/officeart/2005/8/layout/list1"/>
    <dgm:cxn modelId="{69830463-B62D-4198-913E-15D12F4941C6}" type="presOf" srcId="{ACA88731-A832-4292-BBD0-CBFB941DC630}" destId="{26C564F5-F718-4528-8694-E17EAEA50EFF}" srcOrd="1" destOrd="0" presId="urn:microsoft.com/office/officeart/2005/8/layout/list1"/>
    <dgm:cxn modelId="{64AC079F-E31E-4AA7-97F0-2F5A6056B5CE}" type="presOf" srcId="{AB0DAAF4-F72A-41A9-9E10-1AA78A1CD8BE}" destId="{7FC9CE60-6D79-49F0-8641-37CE76B35AD6}" srcOrd="0" destOrd="0" presId="urn:microsoft.com/office/officeart/2005/8/layout/list1"/>
    <dgm:cxn modelId="{2AA09472-5547-4104-A541-395BAAEEDCC1}" type="presOf" srcId="{22CE7AA5-EDE4-46BD-964C-4263A822BA5A}" destId="{CB046E18-3F89-4DD0-AA74-A77CC0A18E1E}" srcOrd="1" destOrd="0" presId="urn:microsoft.com/office/officeart/2005/8/layout/list1"/>
    <dgm:cxn modelId="{F3DE8B28-DFC8-4F14-AAFF-B762BA7794C4}" srcId="{B352024E-D6E9-4B19-8C1A-D37FB4047B61}" destId="{ACA88731-A832-4292-BBD0-CBFB941DC630}" srcOrd="1" destOrd="0" parTransId="{206E6191-57B5-4F5F-AE3A-513DF8CCFA0B}" sibTransId="{5BA4C4E1-1A75-4D78-94BE-915569631FE3}"/>
    <dgm:cxn modelId="{7D05B944-0FE2-486F-AA65-9D69FFF9C301}" type="presParOf" srcId="{79C77243-4612-42E9-93B0-FC0FEF4DB4AD}" destId="{3D2152C0-B2AC-4114-904E-4BED7FE68D79}" srcOrd="0" destOrd="0" presId="urn:microsoft.com/office/officeart/2005/8/layout/list1"/>
    <dgm:cxn modelId="{C33F0C0C-CC80-4468-B605-0030F8551538}" type="presParOf" srcId="{3D2152C0-B2AC-4114-904E-4BED7FE68D79}" destId="{032FADDC-8210-455B-BBA6-C85B9E6CA2C1}" srcOrd="0" destOrd="0" presId="urn:microsoft.com/office/officeart/2005/8/layout/list1"/>
    <dgm:cxn modelId="{C22739DA-78DC-4132-908C-82386539F648}" type="presParOf" srcId="{3D2152C0-B2AC-4114-904E-4BED7FE68D79}" destId="{2976959D-E6E3-443B-9A44-19D80E5D9A7F}" srcOrd="1" destOrd="0" presId="urn:microsoft.com/office/officeart/2005/8/layout/list1"/>
    <dgm:cxn modelId="{2F0D3FC6-983B-4423-B911-969A1584B854}" type="presParOf" srcId="{79C77243-4612-42E9-93B0-FC0FEF4DB4AD}" destId="{0F54E1A9-34F6-4928-8A4F-C08ABB147ECF}" srcOrd="1" destOrd="0" presId="urn:microsoft.com/office/officeart/2005/8/layout/list1"/>
    <dgm:cxn modelId="{013E6B8E-2C4C-4342-91CF-85501567A96D}" type="presParOf" srcId="{79C77243-4612-42E9-93B0-FC0FEF4DB4AD}" destId="{0D5B0175-7349-4B3F-86B7-622AB81760C3}" srcOrd="2" destOrd="0" presId="urn:microsoft.com/office/officeart/2005/8/layout/list1"/>
    <dgm:cxn modelId="{1A710E6E-1EB9-4EF5-A245-27A29699C06F}" type="presParOf" srcId="{79C77243-4612-42E9-93B0-FC0FEF4DB4AD}" destId="{D57CA0BB-64D5-440B-A157-FB9B32824AB2}" srcOrd="3" destOrd="0" presId="urn:microsoft.com/office/officeart/2005/8/layout/list1"/>
    <dgm:cxn modelId="{05615666-08A0-4094-B90C-A71B41D9C9E0}" type="presParOf" srcId="{79C77243-4612-42E9-93B0-FC0FEF4DB4AD}" destId="{36B857AF-51C0-46DB-B537-6CF7930729C3}" srcOrd="4" destOrd="0" presId="urn:microsoft.com/office/officeart/2005/8/layout/list1"/>
    <dgm:cxn modelId="{F77D8119-FBC9-4DCA-9497-28C88BDBB702}" type="presParOf" srcId="{36B857AF-51C0-46DB-B537-6CF7930729C3}" destId="{CB8F442E-6AF1-4505-8E94-FEF55662B148}" srcOrd="0" destOrd="0" presId="urn:microsoft.com/office/officeart/2005/8/layout/list1"/>
    <dgm:cxn modelId="{BC6FAF5B-72D8-4A1F-9A50-5F0D3DF22BDE}" type="presParOf" srcId="{36B857AF-51C0-46DB-B537-6CF7930729C3}" destId="{26C564F5-F718-4528-8694-E17EAEA50EFF}" srcOrd="1" destOrd="0" presId="urn:microsoft.com/office/officeart/2005/8/layout/list1"/>
    <dgm:cxn modelId="{A3DC88C1-A7C3-4F52-98AC-0C4888CFD0A1}" type="presParOf" srcId="{79C77243-4612-42E9-93B0-FC0FEF4DB4AD}" destId="{ADC35455-EC60-4DB5-A2BA-0A8DBE55411A}" srcOrd="5" destOrd="0" presId="urn:microsoft.com/office/officeart/2005/8/layout/list1"/>
    <dgm:cxn modelId="{052B03B8-EC28-476D-9FC8-62E63CE53A73}" type="presParOf" srcId="{79C77243-4612-42E9-93B0-FC0FEF4DB4AD}" destId="{714573D4-99E0-43F6-87BA-C94D3FA78486}" srcOrd="6" destOrd="0" presId="urn:microsoft.com/office/officeart/2005/8/layout/list1"/>
    <dgm:cxn modelId="{F2391E90-0978-4AAC-A2CB-6C9C6C1A406D}" type="presParOf" srcId="{79C77243-4612-42E9-93B0-FC0FEF4DB4AD}" destId="{36AE92EF-AF20-43B4-B1A0-7F39A6E39C08}" srcOrd="7" destOrd="0" presId="urn:microsoft.com/office/officeart/2005/8/layout/list1"/>
    <dgm:cxn modelId="{238DC861-64C2-4DF8-952F-9F17F153C2E1}" type="presParOf" srcId="{79C77243-4612-42E9-93B0-FC0FEF4DB4AD}" destId="{0C87CBE9-B95B-4280-B8B6-4316CF2CB1FE}" srcOrd="8" destOrd="0" presId="urn:microsoft.com/office/officeart/2005/8/layout/list1"/>
    <dgm:cxn modelId="{D7B6CF3A-9B73-486C-B447-6A8BF4EA90C5}" type="presParOf" srcId="{0C87CBE9-B95B-4280-B8B6-4316CF2CB1FE}" destId="{8F3797A4-CEF4-435F-AE84-52FD62DE17C7}" srcOrd="0" destOrd="0" presId="urn:microsoft.com/office/officeart/2005/8/layout/list1"/>
    <dgm:cxn modelId="{B62399EE-DA3A-457B-A33C-BFBDAC1D3877}" type="presParOf" srcId="{0C87CBE9-B95B-4280-B8B6-4316CF2CB1FE}" destId="{CB046E18-3F89-4DD0-AA74-A77CC0A18E1E}" srcOrd="1" destOrd="0" presId="urn:microsoft.com/office/officeart/2005/8/layout/list1"/>
    <dgm:cxn modelId="{BDCCBC5E-43D0-4C96-AC94-F4695664A346}" type="presParOf" srcId="{79C77243-4612-42E9-93B0-FC0FEF4DB4AD}" destId="{B0EE30D4-6DD8-4F7E-BF45-29D778DBAB16}" srcOrd="9" destOrd="0" presId="urn:microsoft.com/office/officeart/2005/8/layout/list1"/>
    <dgm:cxn modelId="{2938823E-3F0B-443B-81EC-AC275E1C533E}" type="presParOf" srcId="{79C77243-4612-42E9-93B0-FC0FEF4DB4AD}" destId="{606E5E27-39DB-4E1F-AE2C-8E87F6E8C800}" srcOrd="10" destOrd="0" presId="urn:microsoft.com/office/officeart/2005/8/layout/list1"/>
    <dgm:cxn modelId="{E1C3A518-0A33-4406-916C-30EE5F1AF4EC}" type="presParOf" srcId="{79C77243-4612-42E9-93B0-FC0FEF4DB4AD}" destId="{0211BED9-F7E9-4850-B0C5-6B15EFB7EA73}" srcOrd="11" destOrd="0" presId="urn:microsoft.com/office/officeart/2005/8/layout/list1"/>
    <dgm:cxn modelId="{DE14AE83-68CE-499E-B16E-B5355A466E1E}" type="presParOf" srcId="{79C77243-4612-42E9-93B0-FC0FEF4DB4AD}" destId="{D97F42F1-4680-4CBA-8B63-EF3B42C6D610}" srcOrd="12" destOrd="0" presId="urn:microsoft.com/office/officeart/2005/8/layout/list1"/>
    <dgm:cxn modelId="{6DF3A6DC-1BF7-40FD-88E0-11C08E8D8305}" type="presParOf" srcId="{D97F42F1-4680-4CBA-8B63-EF3B42C6D610}" destId="{7FC9CE60-6D79-49F0-8641-37CE76B35AD6}" srcOrd="0" destOrd="0" presId="urn:microsoft.com/office/officeart/2005/8/layout/list1"/>
    <dgm:cxn modelId="{6C55C5CD-A7FC-47CB-B29C-68CCABE82CA1}" type="presParOf" srcId="{D97F42F1-4680-4CBA-8B63-EF3B42C6D610}" destId="{EFCB4978-B6F3-441D-8CE2-A149A6A51643}" srcOrd="1" destOrd="0" presId="urn:microsoft.com/office/officeart/2005/8/layout/list1"/>
    <dgm:cxn modelId="{F110A06A-1D21-4D84-8B88-38DD8FA1DCF0}" type="presParOf" srcId="{79C77243-4612-42E9-93B0-FC0FEF4DB4AD}" destId="{12C253C4-715E-494C-B3A4-9A96D5F2F271}" srcOrd="13" destOrd="0" presId="urn:microsoft.com/office/officeart/2005/8/layout/list1"/>
    <dgm:cxn modelId="{B7F03CE0-D3EC-4F87-BC5D-7B8E3AC8E27F}" type="presParOf" srcId="{79C77243-4612-42E9-93B0-FC0FEF4DB4AD}" destId="{62CAC8C0-E130-4AD5-BFA6-FDED9E05A8E4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52024E-D6E9-4B19-8C1A-D37FB4047B6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404498D-7F65-4049-86A1-032638C861AE}">
      <dgm:prSet phldrT="[Text]" custT="1"/>
      <dgm:spPr/>
      <dgm:t>
        <a:bodyPr/>
        <a:lstStyle/>
        <a:p>
          <a:r>
            <a:rPr lang="cs-CZ" sz="1600" dirty="0">
              <a:solidFill>
                <a:srgbClr val="FFFF00"/>
              </a:solidFill>
            </a:rPr>
            <a:t>Standard praxe</a:t>
          </a:r>
        </a:p>
      </dgm:t>
    </dgm:pt>
    <dgm:pt modelId="{9F063E51-1459-4613-A546-A14DB3E7C9A5}" type="parTrans" cxnId="{08447372-4200-4A51-A355-9B7A4B92C780}">
      <dgm:prSet/>
      <dgm:spPr/>
      <dgm:t>
        <a:bodyPr/>
        <a:lstStyle/>
        <a:p>
          <a:endParaRPr lang="cs-CZ" sz="1600"/>
        </a:p>
      </dgm:t>
    </dgm:pt>
    <dgm:pt modelId="{A72AFDFD-F802-4879-B9F8-9E63E5F1E18C}" type="sibTrans" cxnId="{08447372-4200-4A51-A355-9B7A4B92C780}">
      <dgm:prSet/>
      <dgm:spPr/>
      <dgm:t>
        <a:bodyPr/>
        <a:lstStyle/>
        <a:p>
          <a:endParaRPr lang="cs-CZ" sz="1600"/>
        </a:p>
      </dgm:t>
    </dgm:pt>
    <dgm:pt modelId="{B0E949B7-3DC8-404E-B5AC-A9BCEAED9518}">
      <dgm:prSet phldrT="[Text]" custT="1"/>
      <dgm:spPr/>
      <dgm:t>
        <a:bodyPr/>
        <a:lstStyle/>
        <a:p>
          <a:r>
            <a:rPr lang="cs-CZ" sz="1600" dirty="0"/>
            <a:t>Příklad dobré praxe</a:t>
          </a:r>
        </a:p>
      </dgm:t>
    </dgm:pt>
    <dgm:pt modelId="{CF89CE9D-7465-4A8F-827E-85C55CA5FA3B}" type="parTrans" cxnId="{3176AEA0-C21A-4C5C-B122-4DA11681E5AA}">
      <dgm:prSet/>
      <dgm:spPr/>
      <dgm:t>
        <a:bodyPr/>
        <a:lstStyle/>
        <a:p>
          <a:endParaRPr lang="cs-CZ" sz="1600"/>
        </a:p>
      </dgm:t>
    </dgm:pt>
    <dgm:pt modelId="{84EB6BC7-6FAE-4530-87E9-3CEDFD4D3204}" type="sibTrans" cxnId="{3176AEA0-C21A-4C5C-B122-4DA11681E5AA}">
      <dgm:prSet/>
      <dgm:spPr/>
      <dgm:t>
        <a:bodyPr/>
        <a:lstStyle/>
        <a:p>
          <a:endParaRPr lang="cs-CZ" sz="1600"/>
        </a:p>
      </dgm:t>
    </dgm:pt>
    <dgm:pt modelId="{DD34046B-E041-4F1D-A7C9-E043BE60D962}">
      <dgm:prSet phldrT="[Text]" custT="1"/>
      <dgm:spPr/>
      <dgm:t>
        <a:bodyPr/>
        <a:lstStyle/>
        <a:p>
          <a:r>
            <a:rPr lang="cs-CZ" sz="1600" dirty="0"/>
            <a:t>Video spoty / fotografie z OVP ve firmě</a:t>
          </a:r>
        </a:p>
      </dgm:t>
    </dgm:pt>
    <dgm:pt modelId="{29C0911D-69AD-419B-B940-B08E976B354E}" type="parTrans" cxnId="{06CBFB48-55F7-42B1-8911-18E713793692}">
      <dgm:prSet/>
      <dgm:spPr/>
      <dgm:t>
        <a:bodyPr/>
        <a:lstStyle/>
        <a:p>
          <a:endParaRPr lang="cs-CZ" sz="1600"/>
        </a:p>
      </dgm:t>
    </dgm:pt>
    <dgm:pt modelId="{2D672AAB-822F-4E4C-BBD0-FC883F66DF00}" type="sibTrans" cxnId="{06CBFB48-55F7-42B1-8911-18E713793692}">
      <dgm:prSet/>
      <dgm:spPr/>
      <dgm:t>
        <a:bodyPr/>
        <a:lstStyle/>
        <a:p>
          <a:endParaRPr lang="cs-CZ" sz="1600"/>
        </a:p>
      </dgm:t>
    </dgm:pt>
    <dgm:pt modelId="{626548AE-A4DD-4CCA-8EEB-D0D6C8AE9E7B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600" dirty="0"/>
            <a:t>Exkurze ve firmě pro žáky ZŠ</a:t>
          </a:r>
        </a:p>
        <a:p>
          <a:pPr>
            <a:spcAft>
              <a:spcPts val="0"/>
            </a:spcAft>
          </a:pPr>
          <a:r>
            <a:rPr lang="cs-CZ" sz="1600" dirty="0"/>
            <a:t>(online, offline, expert firmy ve škole)</a:t>
          </a:r>
        </a:p>
      </dgm:t>
    </dgm:pt>
    <dgm:pt modelId="{21810978-15D5-4D7B-A57C-B7D4C3FC5D06}" type="parTrans" cxnId="{F44DA5BC-6524-4EBD-9D40-0DB46A56EB89}">
      <dgm:prSet/>
      <dgm:spPr/>
      <dgm:t>
        <a:bodyPr/>
        <a:lstStyle/>
        <a:p>
          <a:endParaRPr lang="cs-CZ" sz="1600"/>
        </a:p>
      </dgm:t>
    </dgm:pt>
    <dgm:pt modelId="{D693A148-1FD2-45D0-9818-EA86AA860483}" type="sibTrans" cxnId="{F44DA5BC-6524-4EBD-9D40-0DB46A56EB89}">
      <dgm:prSet/>
      <dgm:spPr/>
      <dgm:t>
        <a:bodyPr/>
        <a:lstStyle/>
        <a:p>
          <a:endParaRPr lang="cs-CZ" sz="1600"/>
        </a:p>
      </dgm:t>
    </dgm:pt>
    <dgm:pt modelId="{79C77243-4612-42E9-93B0-FC0FEF4DB4AD}" type="pres">
      <dgm:prSet presAssocID="{B352024E-D6E9-4B19-8C1A-D37FB4047B6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7B72D9E9-937B-43D2-BCE3-18A8300181A4}" type="pres">
      <dgm:prSet presAssocID="{0404498D-7F65-4049-86A1-032638C861AE}" presName="parentLin" presStyleCnt="0"/>
      <dgm:spPr/>
    </dgm:pt>
    <dgm:pt modelId="{6330C4CD-0316-4884-A94F-7482F7E4846A}" type="pres">
      <dgm:prSet presAssocID="{0404498D-7F65-4049-86A1-032638C861AE}" presName="parentLeftMargin" presStyleLbl="node1" presStyleIdx="0" presStyleCnt="4"/>
      <dgm:spPr/>
      <dgm:t>
        <a:bodyPr/>
        <a:lstStyle/>
        <a:p>
          <a:endParaRPr lang="cs-CZ"/>
        </a:p>
      </dgm:t>
    </dgm:pt>
    <dgm:pt modelId="{AA0579DE-E5DC-4799-8CE5-E02D67D5D605}" type="pres">
      <dgm:prSet presAssocID="{0404498D-7F65-4049-86A1-032638C861A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038C2E-7004-4445-80C3-B6FB0E218737}" type="pres">
      <dgm:prSet presAssocID="{0404498D-7F65-4049-86A1-032638C861AE}" presName="negativeSpace" presStyleCnt="0"/>
      <dgm:spPr/>
    </dgm:pt>
    <dgm:pt modelId="{83252C3C-A565-437E-BBC9-5EB8B66B859D}" type="pres">
      <dgm:prSet presAssocID="{0404498D-7F65-4049-86A1-032638C861AE}" presName="childText" presStyleLbl="conFgAcc1" presStyleIdx="0" presStyleCnt="4">
        <dgm:presLayoutVars>
          <dgm:bulletEnabled val="1"/>
        </dgm:presLayoutVars>
      </dgm:prSet>
      <dgm:spPr/>
    </dgm:pt>
    <dgm:pt modelId="{F933FDC4-452C-4192-87BB-7A79A35BCB50}" type="pres">
      <dgm:prSet presAssocID="{A72AFDFD-F802-4879-B9F8-9E63E5F1E18C}" presName="spaceBetweenRectangles" presStyleCnt="0"/>
      <dgm:spPr/>
    </dgm:pt>
    <dgm:pt modelId="{03E2FE68-FE80-40B3-B773-5FF7F78AA9F5}" type="pres">
      <dgm:prSet presAssocID="{B0E949B7-3DC8-404E-B5AC-A9BCEAED9518}" presName="parentLin" presStyleCnt="0"/>
      <dgm:spPr/>
    </dgm:pt>
    <dgm:pt modelId="{5676DBB6-BA10-448A-96D3-84445A2BDEFE}" type="pres">
      <dgm:prSet presAssocID="{B0E949B7-3DC8-404E-B5AC-A9BCEAED9518}" presName="parentLeftMargin" presStyleLbl="node1" presStyleIdx="0" presStyleCnt="4"/>
      <dgm:spPr/>
      <dgm:t>
        <a:bodyPr/>
        <a:lstStyle/>
        <a:p>
          <a:endParaRPr lang="cs-CZ"/>
        </a:p>
      </dgm:t>
    </dgm:pt>
    <dgm:pt modelId="{0184059A-DDAD-471C-98EF-C58874C06C5B}" type="pres">
      <dgm:prSet presAssocID="{B0E949B7-3DC8-404E-B5AC-A9BCEAED951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2D6800F-EF66-4F9E-ABAD-60B65152F5BF}" type="pres">
      <dgm:prSet presAssocID="{B0E949B7-3DC8-404E-B5AC-A9BCEAED9518}" presName="negativeSpace" presStyleCnt="0"/>
      <dgm:spPr/>
    </dgm:pt>
    <dgm:pt modelId="{FCE7DAA9-7064-450F-95A4-711F93B0DF04}" type="pres">
      <dgm:prSet presAssocID="{B0E949B7-3DC8-404E-B5AC-A9BCEAED9518}" presName="childText" presStyleLbl="conFgAcc1" presStyleIdx="1" presStyleCnt="4">
        <dgm:presLayoutVars>
          <dgm:bulletEnabled val="1"/>
        </dgm:presLayoutVars>
      </dgm:prSet>
      <dgm:spPr/>
    </dgm:pt>
    <dgm:pt modelId="{28B66FCE-1238-41A1-85F7-0E80D0785B16}" type="pres">
      <dgm:prSet presAssocID="{84EB6BC7-6FAE-4530-87E9-3CEDFD4D3204}" presName="spaceBetweenRectangles" presStyleCnt="0"/>
      <dgm:spPr/>
    </dgm:pt>
    <dgm:pt modelId="{A82EE9CB-F8DC-449D-8E88-0DC32A127FE7}" type="pres">
      <dgm:prSet presAssocID="{DD34046B-E041-4F1D-A7C9-E043BE60D962}" presName="parentLin" presStyleCnt="0"/>
      <dgm:spPr/>
    </dgm:pt>
    <dgm:pt modelId="{16C65AF4-C3E6-49C1-A88C-7D3CEF2A1808}" type="pres">
      <dgm:prSet presAssocID="{DD34046B-E041-4F1D-A7C9-E043BE60D962}" presName="parentLeftMargin" presStyleLbl="node1" presStyleIdx="1" presStyleCnt="4"/>
      <dgm:spPr/>
      <dgm:t>
        <a:bodyPr/>
        <a:lstStyle/>
        <a:p>
          <a:endParaRPr lang="cs-CZ"/>
        </a:p>
      </dgm:t>
    </dgm:pt>
    <dgm:pt modelId="{1A1B749E-C92A-49A1-A694-6E94D8703564}" type="pres">
      <dgm:prSet presAssocID="{DD34046B-E041-4F1D-A7C9-E043BE60D96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CEE1880-6AF5-4311-9A9C-7D4065B5E658}" type="pres">
      <dgm:prSet presAssocID="{DD34046B-E041-4F1D-A7C9-E043BE60D962}" presName="negativeSpace" presStyleCnt="0"/>
      <dgm:spPr/>
    </dgm:pt>
    <dgm:pt modelId="{7B565E50-12D0-4057-B162-BC6875143411}" type="pres">
      <dgm:prSet presAssocID="{DD34046B-E041-4F1D-A7C9-E043BE60D962}" presName="childText" presStyleLbl="conFgAcc1" presStyleIdx="2" presStyleCnt="4">
        <dgm:presLayoutVars>
          <dgm:bulletEnabled val="1"/>
        </dgm:presLayoutVars>
      </dgm:prSet>
      <dgm:spPr/>
    </dgm:pt>
    <dgm:pt modelId="{08EC8212-8C9B-44BC-908C-05021432C97C}" type="pres">
      <dgm:prSet presAssocID="{2D672AAB-822F-4E4C-BBD0-FC883F66DF00}" presName="spaceBetweenRectangles" presStyleCnt="0"/>
      <dgm:spPr/>
    </dgm:pt>
    <dgm:pt modelId="{722615C9-2054-4549-A0E4-9F759FD4E0FF}" type="pres">
      <dgm:prSet presAssocID="{626548AE-A4DD-4CCA-8EEB-D0D6C8AE9E7B}" presName="parentLin" presStyleCnt="0"/>
      <dgm:spPr/>
    </dgm:pt>
    <dgm:pt modelId="{89AE79D9-CBC0-43F0-946C-2F0D548C2323}" type="pres">
      <dgm:prSet presAssocID="{626548AE-A4DD-4CCA-8EEB-D0D6C8AE9E7B}" presName="parentLeftMargin" presStyleLbl="node1" presStyleIdx="2" presStyleCnt="4"/>
      <dgm:spPr/>
      <dgm:t>
        <a:bodyPr/>
        <a:lstStyle/>
        <a:p>
          <a:endParaRPr lang="cs-CZ"/>
        </a:p>
      </dgm:t>
    </dgm:pt>
    <dgm:pt modelId="{72095008-3289-437D-B2E2-31FA41466EE1}" type="pres">
      <dgm:prSet presAssocID="{626548AE-A4DD-4CCA-8EEB-D0D6C8AE9E7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27AA15F-07D0-4717-B678-DC808EC92E79}" type="pres">
      <dgm:prSet presAssocID="{626548AE-A4DD-4CCA-8EEB-D0D6C8AE9E7B}" presName="negativeSpace" presStyleCnt="0"/>
      <dgm:spPr/>
    </dgm:pt>
    <dgm:pt modelId="{A36ED62F-FD4A-4F7A-A943-30F2797E22FC}" type="pres">
      <dgm:prSet presAssocID="{626548AE-A4DD-4CCA-8EEB-D0D6C8AE9E7B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001B535-26AB-411F-9775-FB5A3982EBB9}" type="presOf" srcId="{626548AE-A4DD-4CCA-8EEB-D0D6C8AE9E7B}" destId="{89AE79D9-CBC0-43F0-946C-2F0D548C2323}" srcOrd="0" destOrd="0" presId="urn:microsoft.com/office/officeart/2005/8/layout/list1"/>
    <dgm:cxn modelId="{08447372-4200-4A51-A355-9B7A4B92C780}" srcId="{B352024E-D6E9-4B19-8C1A-D37FB4047B61}" destId="{0404498D-7F65-4049-86A1-032638C861AE}" srcOrd="0" destOrd="0" parTransId="{9F063E51-1459-4613-A546-A14DB3E7C9A5}" sibTransId="{A72AFDFD-F802-4879-B9F8-9E63E5F1E18C}"/>
    <dgm:cxn modelId="{4997CC08-32AE-4926-947A-9E2236EB6776}" type="presOf" srcId="{626548AE-A4DD-4CCA-8EEB-D0D6C8AE9E7B}" destId="{72095008-3289-437D-B2E2-31FA41466EE1}" srcOrd="1" destOrd="0" presId="urn:microsoft.com/office/officeart/2005/8/layout/list1"/>
    <dgm:cxn modelId="{5B54B7FE-5110-4391-B3BF-7AD203BCC35F}" type="presOf" srcId="{B0E949B7-3DC8-404E-B5AC-A9BCEAED9518}" destId="{5676DBB6-BA10-448A-96D3-84445A2BDEFE}" srcOrd="0" destOrd="0" presId="urn:microsoft.com/office/officeart/2005/8/layout/list1"/>
    <dgm:cxn modelId="{881E03AD-6FDC-461D-8BFB-4FD4F8072E16}" type="presOf" srcId="{0404498D-7F65-4049-86A1-032638C861AE}" destId="{6330C4CD-0316-4884-A94F-7482F7E4846A}" srcOrd="0" destOrd="0" presId="urn:microsoft.com/office/officeart/2005/8/layout/list1"/>
    <dgm:cxn modelId="{96FE3405-081C-4B16-B03A-8CF933DDBC4B}" type="presOf" srcId="{0404498D-7F65-4049-86A1-032638C861AE}" destId="{AA0579DE-E5DC-4799-8CE5-E02D67D5D605}" srcOrd="1" destOrd="0" presId="urn:microsoft.com/office/officeart/2005/8/layout/list1"/>
    <dgm:cxn modelId="{3694E40E-3A91-47B5-A89C-074DF7755DC5}" type="presOf" srcId="{DD34046B-E041-4F1D-A7C9-E043BE60D962}" destId="{16C65AF4-C3E6-49C1-A88C-7D3CEF2A1808}" srcOrd="0" destOrd="0" presId="urn:microsoft.com/office/officeart/2005/8/layout/list1"/>
    <dgm:cxn modelId="{F44DA5BC-6524-4EBD-9D40-0DB46A56EB89}" srcId="{B352024E-D6E9-4B19-8C1A-D37FB4047B61}" destId="{626548AE-A4DD-4CCA-8EEB-D0D6C8AE9E7B}" srcOrd="3" destOrd="0" parTransId="{21810978-15D5-4D7B-A57C-B7D4C3FC5D06}" sibTransId="{D693A148-1FD2-45D0-9818-EA86AA860483}"/>
    <dgm:cxn modelId="{3176AEA0-C21A-4C5C-B122-4DA11681E5AA}" srcId="{B352024E-D6E9-4B19-8C1A-D37FB4047B61}" destId="{B0E949B7-3DC8-404E-B5AC-A9BCEAED9518}" srcOrd="1" destOrd="0" parTransId="{CF89CE9D-7465-4A8F-827E-85C55CA5FA3B}" sibTransId="{84EB6BC7-6FAE-4530-87E9-3CEDFD4D3204}"/>
    <dgm:cxn modelId="{2990C37B-AF26-4998-BE58-5B027329A642}" type="presOf" srcId="{B352024E-D6E9-4B19-8C1A-D37FB4047B61}" destId="{79C77243-4612-42E9-93B0-FC0FEF4DB4AD}" srcOrd="0" destOrd="0" presId="urn:microsoft.com/office/officeart/2005/8/layout/list1"/>
    <dgm:cxn modelId="{39E42472-FCD9-45A6-97E7-7F288A5BB646}" type="presOf" srcId="{B0E949B7-3DC8-404E-B5AC-A9BCEAED9518}" destId="{0184059A-DDAD-471C-98EF-C58874C06C5B}" srcOrd="1" destOrd="0" presId="urn:microsoft.com/office/officeart/2005/8/layout/list1"/>
    <dgm:cxn modelId="{06CBFB48-55F7-42B1-8911-18E713793692}" srcId="{B352024E-D6E9-4B19-8C1A-D37FB4047B61}" destId="{DD34046B-E041-4F1D-A7C9-E043BE60D962}" srcOrd="2" destOrd="0" parTransId="{29C0911D-69AD-419B-B940-B08E976B354E}" sibTransId="{2D672AAB-822F-4E4C-BBD0-FC883F66DF00}"/>
    <dgm:cxn modelId="{FA1D98C9-D952-4D95-A6E6-F991CB705206}" type="presOf" srcId="{DD34046B-E041-4F1D-A7C9-E043BE60D962}" destId="{1A1B749E-C92A-49A1-A694-6E94D8703564}" srcOrd="1" destOrd="0" presId="urn:microsoft.com/office/officeart/2005/8/layout/list1"/>
    <dgm:cxn modelId="{0358B27F-B5F9-4FC2-B82C-3593F8C2E3F8}" type="presParOf" srcId="{79C77243-4612-42E9-93B0-FC0FEF4DB4AD}" destId="{7B72D9E9-937B-43D2-BCE3-18A8300181A4}" srcOrd="0" destOrd="0" presId="urn:microsoft.com/office/officeart/2005/8/layout/list1"/>
    <dgm:cxn modelId="{0D1044E5-6233-4CA3-AE29-4407959DB938}" type="presParOf" srcId="{7B72D9E9-937B-43D2-BCE3-18A8300181A4}" destId="{6330C4CD-0316-4884-A94F-7482F7E4846A}" srcOrd="0" destOrd="0" presId="urn:microsoft.com/office/officeart/2005/8/layout/list1"/>
    <dgm:cxn modelId="{45D1C4E8-A037-460B-B41D-7482E2CE1E29}" type="presParOf" srcId="{7B72D9E9-937B-43D2-BCE3-18A8300181A4}" destId="{AA0579DE-E5DC-4799-8CE5-E02D67D5D605}" srcOrd="1" destOrd="0" presId="urn:microsoft.com/office/officeart/2005/8/layout/list1"/>
    <dgm:cxn modelId="{09A320F1-E675-48EF-81CC-2F14A5E92CCB}" type="presParOf" srcId="{79C77243-4612-42E9-93B0-FC0FEF4DB4AD}" destId="{35038C2E-7004-4445-80C3-B6FB0E218737}" srcOrd="1" destOrd="0" presId="urn:microsoft.com/office/officeart/2005/8/layout/list1"/>
    <dgm:cxn modelId="{7A779667-770D-441B-89D9-CEB1587EDBC0}" type="presParOf" srcId="{79C77243-4612-42E9-93B0-FC0FEF4DB4AD}" destId="{83252C3C-A565-437E-BBC9-5EB8B66B859D}" srcOrd="2" destOrd="0" presId="urn:microsoft.com/office/officeart/2005/8/layout/list1"/>
    <dgm:cxn modelId="{51673774-29E1-4863-B754-DCBACDEDE4FC}" type="presParOf" srcId="{79C77243-4612-42E9-93B0-FC0FEF4DB4AD}" destId="{F933FDC4-452C-4192-87BB-7A79A35BCB50}" srcOrd="3" destOrd="0" presId="urn:microsoft.com/office/officeart/2005/8/layout/list1"/>
    <dgm:cxn modelId="{C25D43E2-160F-42B1-807E-9CAEC7A9A3B2}" type="presParOf" srcId="{79C77243-4612-42E9-93B0-FC0FEF4DB4AD}" destId="{03E2FE68-FE80-40B3-B773-5FF7F78AA9F5}" srcOrd="4" destOrd="0" presId="urn:microsoft.com/office/officeart/2005/8/layout/list1"/>
    <dgm:cxn modelId="{4AE80DC3-ABE4-4359-A7B5-DF1CB8D75733}" type="presParOf" srcId="{03E2FE68-FE80-40B3-B773-5FF7F78AA9F5}" destId="{5676DBB6-BA10-448A-96D3-84445A2BDEFE}" srcOrd="0" destOrd="0" presId="urn:microsoft.com/office/officeart/2005/8/layout/list1"/>
    <dgm:cxn modelId="{EAC4809E-C701-4BD0-9CF4-2DBF7F0C7A5F}" type="presParOf" srcId="{03E2FE68-FE80-40B3-B773-5FF7F78AA9F5}" destId="{0184059A-DDAD-471C-98EF-C58874C06C5B}" srcOrd="1" destOrd="0" presId="urn:microsoft.com/office/officeart/2005/8/layout/list1"/>
    <dgm:cxn modelId="{4E9B7D66-C0A2-414C-9B6F-E039AD2E0002}" type="presParOf" srcId="{79C77243-4612-42E9-93B0-FC0FEF4DB4AD}" destId="{E2D6800F-EF66-4F9E-ABAD-60B65152F5BF}" srcOrd="5" destOrd="0" presId="urn:microsoft.com/office/officeart/2005/8/layout/list1"/>
    <dgm:cxn modelId="{93B67ADC-907F-401A-97B0-60DAE3404A54}" type="presParOf" srcId="{79C77243-4612-42E9-93B0-FC0FEF4DB4AD}" destId="{FCE7DAA9-7064-450F-95A4-711F93B0DF04}" srcOrd="6" destOrd="0" presId="urn:microsoft.com/office/officeart/2005/8/layout/list1"/>
    <dgm:cxn modelId="{C75B9F16-CFE4-4044-98F7-6C0F72E8D022}" type="presParOf" srcId="{79C77243-4612-42E9-93B0-FC0FEF4DB4AD}" destId="{28B66FCE-1238-41A1-85F7-0E80D0785B16}" srcOrd="7" destOrd="0" presId="urn:microsoft.com/office/officeart/2005/8/layout/list1"/>
    <dgm:cxn modelId="{BD1C6002-2AD5-4CA6-925C-4D17FE06E970}" type="presParOf" srcId="{79C77243-4612-42E9-93B0-FC0FEF4DB4AD}" destId="{A82EE9CB-F8DC-449D-8E88-0DC32A127FE7}" srcOrd="8" destOrd="0" presId="urn:microsoft.com/office/officeart/2005/8/layout/list1"/>
    <dgm:cxn modelId="{6ABD17ED-9051-4813-B34F-BDF4012F319B}" type="presParOf" srcId="{A82EE9CB-F8DC-449D-8E88-0DC32A127FE7}" destId="{16C65AF4-C3E6-49C1-A88C-7D3CEF2A1808}" srcOrd="0" destOrd="0" presId="urn:microsoft.com/office/officeart/2005/8/layout/list1"/>
    <dgm:cxn modelId="{047C12DC-3CBB-458D-A808-1498F7386C6B}" type="presParOf" srcId="{A82EE9CB-F8DC-449D-8E88-0DC32A127FE7}" destId="{1A1B749E-C92A-49A1-A694-6E94D8703564}" srcOrd="1" destOrd="0" presId="urn:microsoft.com/office/officeart/2005/8/layout/list1"/>
    <dgm:cxn modelId="{766D57BB-7750-4282-94F5-C9A5FA9759E4}" type="presParOf" srcId="{79C77243-4612-42E9-93B0-FC0FEF4DB4AD}" destId="{BCEE1880-6AF5-4311-9A9C-7D4065B5E658}" srcOrd="9" destOrd="0" presId="urn:microsoft.com/office/officeart/2005/8/layout/list1"/>
    <dgm:cxn modelId="{7F7755F5-524B-4065-B51A-214223B46103}" type="presParOf" srcId="{79C77243-4612-42E9-93B0-FC0FEF4DB4AD}" destId="{7B565E50-12D0-4057-B162-BC6875143411}" srcOrd="10" destOrd="0" presId="urn:microsoft.com/office/officeart/2005/8/layout/list1"/>
    <dgm:cxn modelId="{03DA0866-DE81-4C5B-A5F9-075FEDF900DF}" type="presParOf" srcId="{79C77243-4612-42E9-93B0-FC0FEF4DB4AD}" destId="{08EC8212-8C9B-44BC-908C-05021432C97C}" srcOrd="11" destOrd="0" presId="urn:microsoft.com/office/officeart/2005/8/layout/list1"/>
    <dgm:cxn modelId="{5970C9E2-1269-42E1-8E13-B04122E91BFC}" type="presParOf" srcId="{79C77243-4612-42E9-93B0-FC0FEF4DB4AD}" destId="{722615C9-2054-4549-A0E4-9F759FD4E0FF}" srcOrd="12" destOrd="0" presId="urn:microsoft.com/office/officeart/2005/8/layout/list1"/>
    <dgm:cxn modelId="{515CBBE6-78F7-44C2-80CE-BFE4D1AC1E47}" type="presParOf" srcId="{722615C9-2054-4549-A0E4-9F759FD4E0FF}" destId="{89AE79D9-CBC0-43F0-946C-2F0D548C2323}" srcOrd="0" destOrd="0" presId="urn:microsoft.com/office/officeart/2005/8/layout/list1"/>
    <dgm:cxn modelId="{B2568A36-C5D7-4A64-9160-59E92F90DB46}" type="presParOf" srcId="{722615C9-2054-4549-A0E4-9F759FD4E0FF}" destId="{72095008-3289-437D-B2E2-31FA41466EE1}" srcOrd="1" destOrd="0" presId="urn:microsoft.com/office/officeart/2005/8/layout/list1"/>
    <dgm:cxn modelId="{B304C8EB-56B1-4A42-AB63-93B421301A03}" type="presParOf" srcId="{79C77243-4612-42E9-93B0-FC0FEF4DB4AD}" destId="{527AA15F-07D0-4717-B678-DC808EC92E79}" srcOrd="13" destOrd="0" presId="urn:microsoft.com/office/officeart/2005/8/layout/list1"/>
    <dgm:cxn modelId="{FDB68F0B-852C-4725-81A3-03E9B43F57D4}" type="presParOf" srcId="{79C77243-4612-42E9-93B0-FC0FEF4DB4AD}" destId="{A36ED62F-FD4A-4F7A-A943-30F2797E22F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B0175-7349-4B3F-86B7-622AB81760C3}">
      <dsp:nvSpPr>
        <dsp:cNvPr id="0" name=""/>
        <dsp:cNvSpPr/>
      </dsp:nvSpPr>
      <dsp:spPr>
        <a:xfrm>
          <a:off x="0" y="297193"/>
          <a:ext cx="254393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6959D-E6E3-443B-9A44-19D80E5D9A7F}">
      <dsp:nvSpPr>
        <dsp:cNvPr id="0" name=""/>
        <dsp:cNvSpPr/>
      </dsp:nvSpPr>
      <dsp:spPr>
        <a:xfrm>
          <a:off x="131805" y="97804"/>
          <a:ext cx="1951051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308" tIns="0" rIns="6730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b="1" kern="1200" dirty="0"/>
            <a:t>8 </a:t>
          </a:r>
          <a:r>
            <a:rPr lang="cs-CZ" sz="1600" b="1" kern="1200" dirty="0" smtClean="0"/>
            <a:t>partnerství</a:t>
          </a:r>
          <a:endParaRPr lang="cs-CZ" sz="1600" b="1" kern="1200" dirty="0"/>
        </a:p>
      </dsp:txBody>
      <dsp:txXfrm>
        <a:off x="153421" y="119420"/>
        <a:ext cx="1907819" cy="399568"/>
      </dsp:txXfrm>
    </dsp:sp>
    <dsp:sp modelId="{714573D4-99E0-43F6-87BA-C94D3FA78486}">
      <dsp:nvSpPr>
        <dsp:cNvPr id="0" name=""/>
        <dsp:cNvSpPr/>
      </dsp:nvSpPr>
      <dsp:spPr>
        <a:xfrm>
          <a:off x="0" y="976224"/>
          <a:ext cx="254393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C564F5-F718-4528-8694-E17EAEA50EFF}">
      <dsp:nvSpPr>
        <dsp:cNvPr id="0" name=""/>
        <dsp:cNvSpPr/>
      </dsp:nvSpPr>
      <dsp:spPr>
        <a:xfrm>
          <a:off x="127196" y="754824"/>
          <a:ext cx="1951068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308" tIns="0" rIns="6730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/>
            <a:t>8 SŠ</a:t>
          </a:r>
        </a:p>
      </dsp:txBody>
      <dsp:txXfrm>
        <a:off x="148812" y="776440"/>
        <a:ext cx="1907836" cy="399568"/>
      </dsp:txXfrm>
    </dsp:sp>
    <dsp:sp modelId="{606E5E27-39DB-4E1F-AE2C-8E87F6E8C800}">
      <dsp:nvSpPr>
        <dsp:cNvPr id="0" name=""/>
        <dsp:cNvSpPr/>
      </dsp:nvSpPr>
      <dsp:spPr>
        <a:xfrm>
          <a:off x="0" y="1685399"/>
          <a:ext cx="254393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7438" tIns="312420" rIns="197438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cs-CZ" sz="16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0" y="1685399"/>
        <a:ext cx="2543939" cy="378000"/>
      </dsp:txXfrm>
    </dsp:sp>
    <dsp:sp modelId="{CB046E18-3F89-4DD0-AA74-A77CC0A18E1E}">
      <dsp:nvSpPr>
        <dsp:cNvPr id="0" name=""/>
        <dsp:cNvSpPr/>
      </dsp:nvSpPr>
      <dsp:spPr>
        <a:xfrm>
          <a:off x="127196" y="1435224"/>
          <a:ext cx="1951051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308" tIns="0" rIns="6730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/>
            <a:t>8 firem</a:t>
          </a:r>
        </a:p>
      </dsp:txBody>
      <dsp:txXfrm>
        <a:off x="148812" y="1456840"/>
        <a:ext cx="1907819" cy="399568"/>
      </dsp:txXfrm>
    </dsp:sp>
    <dsp:sp modelId="{2917E018-0EC9-43C7-9FBA-898DF48BFCF2}">
      <dsp:nvSpPr>
        <dsp:cNvPr id="0" name=""/>
        <dsp:cNvSpPr/>
      </dsp:nvSpPr>
      <dsp:spPr>
        <a:xfrm>
          <a:off x="0" y="2339777"/>
          <a:ext cx="2543939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0F342C-B821-499B-BAC4-F47E362EF0FF}">
      <dsp:nvSpPr>
        <dsp:cNvPr id="0" name=""/>
        <dsp:cNvSpPr/>
      </dsp:nvSpPr>
      <dsp:spPr>
        <a:xfrm>
          <a:off x="127196" y="2115625"/>
          <a:ext cx="193814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308" tIns="0" rIns="67308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/>
            <a:t>09/2020 – 12/2022</a:t>
          </a:r>
        </a:p>
      </dsp:txBody>
      <dsp:txXfrm>
        <a:off x="148812" y="2137241"/>
        <a:ext cx="1894908" cy="399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5B0175-7349-4B3F-86B7-622AB81760C3}">
      <dsp:nvSpPr>
        <dsp:cNvPr id="0" name=""/>
        <dsp:cNvSpPr/>
      </dsp:nvSpPr>
      <dsp:spPr>
        <a:xfrm>
          <a:off x="0" y="327061"/>
          <a:ext cx="3275221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76959D-E6E3-443B-9A44-19D80E5D9A7F}">
      <dsp:nvSpPr>
        <dsp:cNvPr id="0" name=""/>
        <dsp:cNvSpPr/>
      </dsp:nvSpPr>
      <dsp:spPr>
        <a:xfrm>
          <a:off x="158433" y="0"/>
          <a:ext cx="2497663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657" tIns="0" rIns="8665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/>
            <a:t>Moderní průmyslová strojírenská výroba: 3</a:t>
          </a:r>
        </a:p>
      </dsp:txBody>
      <dsp:txXfrm>
        <a:off x="188695" y="30262"/>
        <a:ext cx="2437139" cy="559396"/>
      </dsp:txXfrm>
    </dsp:sp>
    <dsp:sp modelId="{714573D4-99E0-43F6-87BA-C94D3FA78486}">
      <dsp:nvSpPr>
        <dsp:cNvPr id="0" name=""/>
        <dsp:cNvSpPr/>
      </dsp:nvSpPr>
      <dsp:spPr>
        <a:xfrm>
          <a:off x="0" y="1279621"/>
          <a:ext cx="3275221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C564F5-F718-4528-8694-E17EAEA50EFF}">
      <dsp:nvSpPr>
        <dsp:cNvPr id="0" name=""/>
        <dsp:cNvSpPr/>
      </dsp:nvSpPr>
      <dsp:spPr>
        <a:xfrm>
          <a:off x="163761" y="969661"/>
          <a:ext cx="249505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657" tIns="0" rIns="8665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>
              <a:solidFill>
                <a:schemeClr val="bg1"/>
              </a:solidFill>
            </a:rPr>
            <a:t>Kreativní průmysl    1 </a:t>
          </a:r>
        </a:p>
      </dsp:txBody>
      <dsp:txXfrm>
        <a:off x="194023" y="999923"/>
        <a:ext cx="2434526" cy="559396"/>
      </dsp:txXfrm>
    </dsp:sp>
    <dsp:sp modelId="{606E5E27-39DB-4E1F-AE2C-8E87F6E8C800}">
      <dsp:nvSpPr>
        <dsp:cNvPr id="0" name=""/>
        <dsp:cNvSpPr/>
      </dsp:nvSpPr>
      <dsp:spPr>
        <a:xfrm>
          <a:off x="0" y="2104423"/>
          <a:ext cx="3275221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046E18-3F89-4DD0-AA74-A77CC0A18E1E}">
      <dsp:nvSpPr>
        <dsp:cNvPr id="0" name=""/>
        <dsp:cNvSpPr/>
      </dsp:nvSpPr>
      <dsp:spPr>
        <a:xfrm>
          <a:off x="171809" y="1912283"/>
          <a:ext cx="247895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657" tIns="0" rIns="8665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/>
            <a:t>Energetika:   3</a:t>
          </a:r>
        </a:p>
      </dsp:txBody>
      <dsp:txXfrm>
        <a:off x="202071" y="1942545"/>
        <a:ext cx="2418431" cy="559396"/>
      </dsp:txXfrm>
    </dsp:sp>
    <dsp:sp modelId="{62CAC8C0-E130-4AD5-BFA6-FDED9E05A8E4}">
      <dsp:nvSpPr>
        <dsp:cNvPr id="0" name=""/>
        <dsp:cNvSpPr/>
      </dsp:nvSpPr>
      <dsp:spPr>
        <a:xfrm>
          <a:off x="0" y="3428158"/>
          <a:ext cx="3275221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CB4978-B6F3-441D-8CE2-A149A6A51643}">
      <dsp:nvSpPr>
        <dsp:cNvPr id="0" name=""/>
        <dsp:cNvSpPr/>
      </dsp:nvSpPr>
      <dsp:spPr>
        <a:xfrm>
          <a:off x="163761" y="2874781"/>
          <a:ext cx="2495050" cy="8633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657" tIns="0" rIns="86657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400" kern="1200" dirty="0">
              <a:latin typeface="Arial" panose="020B0604020202020204" pitchFamily="34" charset="0"/>
              <a:cs typeface="Arial" panose="020B0604020202020204" pitchFamily="34" charset="0"/>
            </a:rPr>
            <a:t>Maloobchod se zaměřením na e-</a:t>
          </a:r>
          <a:r>
            <a:rPr lang="cs-CZ" sz="1400" kern="1200" dirty="0" err="1">
              <a:latin typeface="Arial" panose="020B0604020202020204" pitchFamily="34" charset="0"/>
              <a:cs typeface="Arial" panose="020B0604020202020204" pitchFamily="34" charset="0"/>
            </a:rPr>
            <a:t>commerce</a:t>
          </a:r>
          <a:r>
            <a:rPr lang="cs-CZ" sz="1400" kern="1200" dirty="0">
              <a:latin typeface="Arial" panose="020B0604020202020204" pitchFamily="34" charset="0"/>
              <a:cs typeface="Arial" panose="020B0604020202020204" pitchFamily="34" charset="0"/>
            </a:rPr>
            <a:t> a internetový marketing    1</a:t>
          </a:r>
          <a:endParaRPr lang="cs-CZ" sz="1400" kern="1200" dirty="0"/>
        </a:p>
      </dsp:txBody>
      <dsp:txXfrm>
        <a:off x="205906" y="2916926"/>
        <a:ext cx="2410760" cy="7790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52C3C-A565-437E-BBC9-5EB8B66B859D}">
      <dsp:nvSpPr>
        <dsp:cNvPr id="0" name=""/>
        <dsp:cNvSpPr/>
      </dsp:nvSpPr>
      <dsp:spPr>
        <a:xfrm>
          <a:off x="0" y="338755"/>
          <a:ext cx="600032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0579DE-E5DC-4799-8CE5-E02D67D5D605}">
      <dsp:nvSpPr>
        <dsp:cNvPr id="0" name=""/>
        <dsp:cNvSpPr/>
      </dsp:nvSpPr>
      <dsp:spPr>
        <a:xfrm>
          <a:off x="300016" y="87835"/>
          <a:ext cx="4200229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9" tIns="0" rIns="15875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>
              <a:solidFill>
                <a:srgbClr val="FFFF00"/>
              </a:solidFill>
            </a:rPr>
            <a:t>Standard praxe</a:t>
          </a:r>
        </a:p>
      </dsp:txBody>
      <dsp:txXfrm>
        <a:off x="324514" y="112333"/>
        <a:ext cx="4151233" cy="452844"/>
      </dsp:txXfrm>
    </dsp:sp>
    <dsp:sp modelId="{FCE7DAA9-7064-450F-95A4-711F93B0DF04}">
      <dsp:nvSpPr>
        <dsp:cNvPr id="0" name=""/>
        <dsp:cNvSpPr/>
      </dsp:nvSpPr>
      <dsp:spPr>
        <a:xfrm>
          <a:off x="0" y="1109875"/>
          <a:ext cx="600032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4059A-DDAD-471C-98EF-C58874C06C5B}">
      <dsp:nvSpPr>
        <dsp:cNvPr id="0" name=""/>
        <dsp:cNvSpPr/>
      </dsp:nvSpPr>
      <dsp:spPr>
        <a:xfrm>
          <a:off x="300016" y="858955"/>
          <a:ext cx="4200229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9" tIns="0" rIns="15875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/>
            <a:t>Příklad dobré praxe</a:t>
          </a:r>
        </a:p>
      </dsp:txBody>
      <dsp:txXfrm>
        <a:off x="324514" y="883453"/>
        <a:ext cx="4151233" cy="452844"/>
      </dsp:txXfrm>
    </dsp:sp>
    <dsp:sp modelId="{7B565E50-12D0-4057-B162-BC6875143411}">
      <dsp:nvSpPr>
        <dsp:cNvPr id="0" name=""/>
        <dsp:cNvSpPr/>
      </dsp:nvSpPr>
      <dsp:spPr>
        <a:xfrm>
          <a:off x="0" y="1880995"/>
          <a:ext cx="600032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1B749E-C92A-49A1-A694-6E94D8703564}">
      <dsp:nvSpPr>
        <dsp:cNvPr id="0" name=""/>
        <dsp:cNvSpPr/>
      </dsp:nvSpPr>
      <dsp:spPr>
        <a:xfrm>
          <a:off x="300016" y="1630075"/>
          <a:ext cx="4200229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9" tIns="0" rIns="15875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600" kern="1200" dirty="0"/>
            <a:t>Video spoty / fotografie z OVP ve firmě</a:t>
          </a:r>
        </a:p>
      </dsp:txBody>
      <dsp:txXfrm>
        <a:off x="324514" y="1654573"/>
        <a:ext cx="4151233" cy="452844"/>
      </dsp:txXfrm>
    </dsp:sp>
    <dsp:sp modelId="{A36ED62F-FD4A-4F7A-A943-30F2797E22FC}">
      <dsp:nvSpPr>
        <dsp:cNvPr id="0" name=""/>
        <dsp:cNvSpPr/>
      </dsp:nvSpPr>
      <dsp:spPr>
        <a:xfrm>
          <a:off x="0" y="2652116"/>
          <a:ext cx="6000328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095008-3289-437D-B2E2-31FA41466EE1}">
      <dsp:nvSpPr>
        <dsp:cNvPr id="0" name=""/>
        <dsp:cNvSpPr/>
      </dsp:nvSpPr>
      <dsp:spPr>
        <a:xfrm>
          <a:off x="300016" y="2401196"/>
          <a:ext cx="4200229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9" tIns="0" rIns="158759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cs-CZ" sz="1600" kern="1200" dirty="0"/>
            <a:t>Exkurze ve firmě pro žáky ZŠ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cs-CZ" sz="1600" kern="1200" dirty="0"/>
            <a:t>(online, offline, expert firmy ve škole)</a:t>
          </a:r>
        </a:p>
      </dsp:txBody>
      <dsp:txXfrm>
        <a:off x="324514" y="2425694"/>
        <a:ext cx="4151233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2F758-F487-4771-8803-D8EE6B9EF529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FFD38-1CB5-4076-88F9-ADE894DFD86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738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1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502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10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3136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11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6732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12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09529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13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7517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14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42523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15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184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2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4136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3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62659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4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3815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5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698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6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6278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7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4064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8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081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6214B1-F413-440A-92AB-B21851724EB4}" type="slidenum">
              <a:rPr lang="cs-CZ"/>
              <a:pPr/>
              <a:t>9</a:t>
            </a:fld>
            <a:endParaRPr lang="cs-CZ" dirty="0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4557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25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038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1496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4702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359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4727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219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620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748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84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091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DECC1-1DF4-4377-AD0B-162A78396292}" type="datetimeFigureOut">
              <a:rPr lang="cs-CZ" smtClean="0"/>
              <a:t>22.02.2022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F84D5-8528-4FC8-A0F0-63F79671FE1B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914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psv.cz/web/cz/kompetence" TargetMode="External"/><Relationship Id="rId7" Type="http://schemas.openxmlformats.org/officeDocument/2006/relationships/image" Target="cid:image001.jpg@01D600E1.D890D3E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psv.cz/documents/20142/372813/Metodika+mapov%C3%A1n%C3%AD+budouc%C3%ADch+kompetenc%C3%AD+trhu+pr%C3%A1ce.pdf/b5d113ba-5dc9-117d-5fb3-0147c761b5b3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mpsv.cz/documents/20142/372813/Metodika+partnerstv%C3%AD+firem+a+%C5%A1kol+kap.+4.pdf/b090b713-cace-3395-a6c9-48467192ecd5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psv.cz/web/cz/kompetenc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4" name="TextovéPole 13"/>
          <p:cNvSpPr txBox="1"/>
          <p:nvPr/>
        </p:nvSpPr>
        <p:spPr>
          <a:xfrm>
            <a:off x="1096117" y="961482"/>
            <a:ext cx="67433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0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cs-CZ" sz="2400" b="1" dirty="0">
                <a:solidFill>
                  <a:schemeClr val="accent1">
                    <a:lumMod val="75000"/>
                  </a:schemeClr>
                </a:solidFill>
              </a:rPr>
              <a:t>Mapování budoucích kompetencí jako součást systémových opatření pro vymezení požadavků trhu práce</a:t>
            </a:r>
          </a:p>
          <a:p>
            <a:pPr algn="ctr"/>
            <a:endParaRPr lang="cs-CZ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(KOMPETENCE 4.0)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Podnadpis 2">
            <a:extLst>
              <a:ext uri="{FF2B5EF4-FFF2-40B4-BE49-F238E27FC236}">
                <a16:creationId xmlns:a16="http://schemas.microsoft.com/office/drawing/2014/main" xmlns="" id="{8A821FF0-A74D-4BDE-B6D8-C1DA91A0C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71031" y="4433023"/>
            <a:ext cx="3468418" cy="522049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Mapování budoucích kompetencí jako součást systémových opatření pro vymezení požadavků trhu práce</a:t>
            </a:r>
          </a:p>
          <a:p>
            <a:pPr algn="r"/>
            <a:r>
              <a:rPr lang="cs-CZ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CZ.03.1.54/0.0/0.0/15_122/0010231</a:t>
            </a:r>
          </a:p>
          <a:p>
            <a:pPr algn="r"/>
            <a:endParaRPr lang="cs-CZ" sz="1100" dirty="0"/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xmlns="" id="{2631241B-3C16-4E27-8DFA-AE8AD1DC7161}"/>
              </a:ext>
            </a:extLst>
          </p:cNvPr>
          <p:cNvSpPr txBox="1"/>
          <p:nvPr/>
        </p:nvSpPr>
        <p:spPr>
          <a:xfrm>
            <a:off x="1524817" y="4569973"/>
            <a:ext cx="4572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000" dirty="0">
                <a:hlinkClick r:id="rId3"/>
              </a:rPr>
              <a:t>https://www.mpsv.cz/web/cz/kompetence</a:t>
            </a:r>
            <a:endParaRPr lang="cs-CZ" sz="1000" dirty="0"/>
          </a:p>
        </p:txBody>
      </p:sp>
      <p:grpSp>
        <p:nvGrpSpPr>
          <p:cNvPr id="5" name="Skupina 4">
            <a:extLst>
              <a:ext uri="{FF2B5EF4-FFF2-40B4-BE49-F238E27FC236}">
                <a16:creationId xmlns:a16="http://schemas.microsoft.com/office/drawing/2014/main" xmlns="" id="{EDD458D0-CA29-4F99-84AE-4DAA40878655}"/>
              </a:ext>
            </a:extLst>
          </p:cNvPr>
          <p:cNvGrpSpPr/>
          <p:nvPr/>
        </p:nvGrpSpPr>
        <p:grpSpPr>
          <a:xfrm>
            <a:off x="815462" y="45693"/>
            <a:ext cx="7023987" cy="607770"/>
            <a:chOff x="815462" y="45693"/>
            <a:chExt cx="7023987" cy="607770"/>
          </a:xfrm>
        </p:grpSpPr>
        <p:pic>
          <p:nvPicPr>
            <p:cNvPr id="25" name="Obrázek 24">
              <a:extLst>
                <a:ext uri="{FF2B5EF4-FFF2-40B4-BE49-F238E27FC236}">
                  <a16:creationId xmlns:a16="http://schemas.microsoft.com/office/drawing/2014/main" xmlns="" id="{79F79E10-E198-4A9D-B582-373A2B4F29A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5462" y="133563"/>
              <a:ext cx="1956337" cy="40544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" name="Obrázek 26">
              <a:extLst>
                <a:ext uri="{FF2B5EF4-FFF2-40B4-BE49-F238E27FC236}">
                  <a16:creationId xmlns:a16="http://schemas.microsoft.com/office/drawing/2014/main" xmlns="" id="{F5704D04-D1D6-4BC0-8546-F309068133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50" t="10519" r="11395" b="10826"/>
            <a:stretch/>
          </p:blipFill>
          <p:spPr bwMode="auto">
            <a:xfrm>
              <a:off x="6675636" y="163371"/>
              <a:ext cx="362886" cy="37241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Picture 2" descr="cid:image001.jpg@01D600E1.D890D3E0">
              <a:extLst>
                <a:ext uri="{FF2B5EF4-FFF2-40B4-BE49-F238E27FC236}">
                  <a16:creationId xmlns:a16="http://schemas.microsoft.com/office/drawing/2014/main" xmlns="" id="{53CA5C16-515F-4C5D-9482-072DD5080A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r:link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1679" y="45693"/>
              <a:ext cx="607770" cy="607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47248635"/>
      </p:ext>
    </p:extLst>
  </p:cSld>
  <p:clrMapOvr>
    <a:masterClrMapping/>
  </p:clrMapOvr>
  <p:transition spd="slow" advTm="10918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2000" b="1" dirty="0" smtClean="0">
                <a:solidFill>
                  <a:schemeClr val="tx2"/>
                </a:solidFill>
              </a:rPr>
              <a:t>STANDARD PRAXE - cíl </a:t>
            </a:r>
            <a:r>
              <a:rPr lang="cs-CZ" sz="2000" b="1" dirty="0">
                <a:solidFill>
                  <a:schemeClr val="tx2"/>
                </a:solidFill>
              </a:rPr>
              <a:t>a </a:t>
            </a:r>
            <a:r>
              <a:rPr lang="cs-CZ" sz="2000" b="1" dirty="0" smtClean="0">
                <a:solidFill>
                  <a:schemeClr val="tx2"/>
                </a:solidFill>
              </a:rPr>
              <a:t>účel:</a:t>
            </a:r>
            <a:endParaRPr lang="cs-CZ" sz="2000" b="1" dirty="0">
              <a:solidFill>
                <a:schemeClr val="tx2"/>
              </a:solidFill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8B8AFFE6-0012-4DAD-9688-987FB88561CF}"/>
              </a:ext>
            </a:extLst>
          </p:cNvPr>
          <p:cNvSpPr txBox="1"/>
          <p:nvPr/>
        </p:nvSpPr>
        <p:spPr>
          <a:xfrm>
            <a:off x="906488" y="1203598"/>
            <a:ext cx="78801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cs-CZ" sz="1600" dirty="0" smtClean="0">
                <a:solidFill>
                  <a:srgbClr val="387EB3"/>
                </a:solidFill>
              </a:rPr>
              <a:t>je </a:t>
            </a:r>
            <a:r>
              <a:rPr lang="cs-CZ" sz="1600" dirty="0">
                <a:solidFill>
                  <a:srgbClr val="387EB3"/>
                </a:solidFill>
              </a:rPr>
              <a:t>určen jako </a:t>
            </a:r>
            <a:r>
              <a:rPr lang="cs-CZ" sz="1600" b="1" u="sng" dirty="0">
                <a:solidFill>
                  <a:srgbClr val="387EB3"/>
                </a:solidFill>
              </a:rPr>
              <a:t>dobrovolný</a:t>
            </a:r>
            <a:r>
              <a:rPr lang="cs-CZ" sz="1600" dirty="0">
                <a:solidFill>
                  <a:srgbClr val="387EB3"/>
                </a:solidFill>
              </a:rPr>
              <a:t> nástroj pro podporu realizace odborného výcviku oborů E, H a odborné praxe oborů L0, M na pracovištích firem</a:t>
            </a:r>
          </a:p>
          <a:p>
            <a:pPr lvl="0"/>
            <a:endParaRPr lang="cs-CZ" sz="1600" dirty="0">
              <a:solidFill>
                <a:srgbClr val="387EB3"/>
              </a:solidFill>
            </a:endParaRPr>
          </a:p>
          <a:p>
            <a:pPr marL="285750" lvl="0" indent="-285750">
              <a:buFontTx/>
              <a:buChar char="-"/>
            </a:pPr>
            <a:r>
              <a:rPr lang="cs-CZ" sz="1600" dirty="0">
                <a:solidFill>
                  <a:srgbClr val="387EB3"/>
                </a:solidFill>
              </a:rPr>
              <a:t>obsahuje všechny důležité </a:t>
            </a:r>
            <a:r>
              <a:rPr lang="cs-CZ" sz="1600" b="1" dirty="0">
                <a:solidFill>
                  <a:srgbClr val="387EB3"/>
                </a:solidFill>
              </a:rPr>
              <a:t>procesní a organizační kroky</a:t>
            </a:r>
            <a:r>
              <a:rPr lang="cs-CZ" sz="1600" dirty="0">
                <a:solidFill>
                  <a:srgbClr val="387EB3"/>
                </a:solidFill>
              </a:rPr>
              <a:t>, zajišťující nastavení kvalitní a dlouhodobé spolupráce mezi firmou a školou</a:t>
            </a:r>
          </a:p>
          <a:p>
            <a:pPr marL="285750" lvl="0" indent="-285750">
              <a:buFontTx/>
              <a:buChar char="-"/>
            </a:pPr>
            <a:endParaRPr lang="cs-CZ" sz="1600" dirty="0">
              <a:solidFill>
                <a:srgbClr val="387EB3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sz="1600" dirty="0">
                <a:solidFill>
                  <a:srgbClr val="387EB3"/>
                </a:solidFill>
              </a:rPr>
              <a:t>detailnější návod pro zahájení a realizaci spolupráce viz </a:t>
            </a:r>
            <a:r>
              <a:rPr lang="cs-CZ" sz="1600" b="1" dirty="0">
                <a:solidFill>
                  <a:schemeClr val="accent1"/>
                </a:solidFill>
                <a:hlinkClick r:id="rId3"/>
              </a:rPr>
              <a:t>Metodika</a:t>
            </a:r>
            <a:r>
              <a:rPr lang="cs-CZ" sz="1600" dirty="0">
                <a:solidFill>
                  <a:schemeClr val="accent1"/>
                </a:solidFill>
              </a:rPr>
              <a:t> mapování budoucích kompetencí trhu práce se zapojením sektorových a průřezových pracovních skupin vč. stanovení základních pravidel pro zakládání spolupráce firem a škol ve vazbě na nově definované kompetence (4. kapitola </a:t>
            </a:r>
            <a:r>
              <a:rPr lang="cs-CZ" sz="1600" b="1" dirty="0">
                <a:solidFill>
                  <a:schemeClr val="accent1"/>
                </a:solidFill>
                <a:hlinkClick r:id="rId4"/>
              </a:rPr>
              <a:t>Pravidla partnerství firem a škol pro implementaci nových dovedností do reálného prostředí vzdělávání</a:t>
            </a:r>
            <a:r>
              <a:rPr lang="cs-CZ" sz="1600" dirty="0">
                <a:solidFill>
                  <a:schemeClr val="accent1"/>
                </a:solidFill>
              </a:rPr>
              <a:t>)</a:t>
            </a:r>
          </a:p>
          <a:p>
            <a:pPr marL="285750" lvl="0" indent="-285750">
              <a:buFontTx/>
              <a:buChar char="-"/>
            </a:pPr>
            <a:endParaRPr lang="cs-CZ" sz="1600" dirty="0">
              <a:solidFill>
                <a:srgbClr val="387E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094902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 smtClean="0">
                <a:solidFill>
                  <a:schemeClr val="tx2"/>
                </a:solidFill>
              </a:rPr>
              <a:t>STANDARD PRAXE</a:t>
            </a:r>
            <a:endParaRPr lang="cs-CZ" sz="2000" b="1" dirty="0">
              <a:solidFill>
                <a:schemeClr val="tx2"/>
              </a:solidFill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8B8AFFE6-0012-4DAD-9688-987FB88561CF}"/>
              </a:ext>
            </a:extLst>
          </p:cNvPr>
          <p:cNvSpPr txBox="1"/>
          <p:nvPr/>
        </p:nvSpPr>
        <p:spPr>
          <a:xfrm>
            <a:off x="906488" y="1203598"/>
            <a:ext cx="79859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rgbClr val="387EB3"/>
                </a:solidFill>
              </a:rPr>
              <a:t>jedná </a:t>
            </a:r>
            <a:r>
              <a:rPr lang="cs-CZ" sz="1600" dirty="0">
                <a:solidFill>
                  <a:srgbClr val="387EB3"/>
                </a:solidFill>
              </a:rPr>
              <a:t>se o </a:t>
            </a:r>
            <a:r>
              <a:rPr lang="cs-CZ" sz="1600" b="1" dirty="0">
                <a:solidFill>
                  <a:srgbClr val="387EB3"/>
                </a:solidFill>
              </a:rPr>
              <a:t>kontrolní list (checklist)</a:t>
            </a:r>
            <a:endParaRPr lang="cs-CZ" sz="1600" dirty="0">
              <a:solidFill>
                <a:srgbClr val="387EB3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87EB3"/>
                </a:solidFill>
              </a:rPr>
              <a:t>obsahuje čtyři hlavní oblasti/části (A – D)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387EB3"/>
                </a:solidFill>
              </a:rPr>
              <a:t>jednotlivá dílčí kritéria vycházejí z principů řízení kvality (tzv. cyklus PDCA) a vedou od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387EB3"/>
                </a:solidFill>
              </a:rPr>
              <a:t>přípravy,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387EB3"/>
                </a:solidFill>
              </a:rPr>
              <a:t>realizaci,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387EB3"/>
                </a:solidFill>
              </a:rPr>
              <a:t>vyhodnocení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387EB3"/>
                </a:solidFill>
              </a:rPr>
              <a:t>případné změny v nastavení spolupráce</a:t>
            </a:r>
          </a:p>
          <a:p>
            <a:pPr lvl="2"/>
            <a:endParaRPr lang="cs-CZ" sz="800" dirty="0">
              <a:solidFill>
                <a:srgbClr val="387EB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387EB3"/>
                </a:solidFill>
              </a:rPr>
              <a:t>cyklem </a:t>
            </a:r>
            <a:r>
              <a:rPr lang="cs-CZ" sz="1600" dirty="0" smtClean="0">
                <a:solidFill>
                  <a:srgbClr val="387EB3"/>
                </a:solidFill>
              </a:rPr>
              <a:t>bude většinou </a:t>
            </a:r>
            <a:r>
              <a:rPr lang="cs-CZ" sz="1600" dirty="0">
                <a:solidFill>
                  <a:srgbClr val="387EB3"/>
                </a:solidFill>
              </a:rPr>
              <a:t>jeden školní </a:t>
            </a:r>
            <a:r>
              <a:rPr lang="cs-CZ" sz="1600" dirty="0" smtClean="0">
                <a:solidFill>
                  <a:srgbClr val="387EB3"/>
                </a:solidFill>
              </a:rPr>
              <a:t>rok (může </a:t>
            </a:r>
            <a:r>
              <a:rPr lang="cs-CZ" sz="1600" dirty="0">
                <a:solidFill>
                  <a:srgbClr val="387EB3"/>
                </a:solidFill>
              </a:rPr>
              <a:t>být </a:t>
            </a:r>
            <a:r>
              <a:rPr lang="cs-CZ" sz="1600" dirty="0" smtClean="0">
                <a:solidFill>
                  <a:srgbClr val="387EB3"/>
                </a:solidFill>
              </a:rPr>
              <a:t>ale i jiný)</a:t>
            </a:r>
            <a:endParaRPr lang="cs-CZ" sz="1600" dirty="0">
              <a:solidFill>
                <a:srgbClr val="387EB3"/>
              </a:solidFill>
            </a:endParaRPr>
          </a:p>
          <a:p>
            <a:endParaRPr lang="cs-CZ" sz="800" dirty="0">
              <a:solidFill>
                <a:srgbClr val="387EB3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387EB3"/>
                </a:solidFill>
              </a:rPr>
              <a:t>formulář Standardu je </a:t>
            </a:r>
            <a:r>
              <a:rPr lang="cs-CZ" sz="1600" b="1" dirty="0">
                <a:solidFill>
                  <a:srgbClr val="387EB3"/>
                </a:solidFill>
              </a:rPr>
              <a:t>možno implementovat do vnitřních informačních systémů,</a:t>
            </a:r>
            <a:r>
              <a:rPr lang="cs-CZ" sz="1600" dirty="0">
                <a:solidFill>
                  <a:srgbClr val="387EB3"/>
                </a:solidFill>
              </a:rPr>
              <a:t> využívaných buď </a:t>
            </a:r>
            <a:r>
              <a:rPr lang="cs-CZ" sz="1600" dirty="0" smtClean="0">
                <a:solidFill>
                  <a:srgbClr val="387EB3"/>
                </a:solidFill>
              </a:rPr>
              <a:t>firmou </a:t>
            </a:r>
            <a:r>
              <a:rPr lang="cs-CZ" sz="1600" dirty="0">
                <a:solidFill>
                  <a:srgbClr val="387EB3"/>
                </a:solidFill>
              </a:rPr>
              <a:t>(např. personální systém, kontrolingový systém) nebo </a:t>
            </a:r>
            <a:r>
              <a:rPr lang="cs-CZ" sz="1600" dirty="0" smtClean="0">
                <a:solidFill>
                  <a:srgbClr val="387EB3"/>
                </a:solidFill>
              </a:rPr>
              <a:t>školou </a:t>
            </a:r>
            <a:r>
              <a:rPr lang="cs-CZ" sz="1600" dirty="0">
                <a:solidFill>
                  <a:srgbClr val="387EB3"/>
                </a:solidFill>
              </a:rPr>
              <a:t>(Bakaláři, Škola OnLine, MS </a:t>
            </a:r>
            <a:r>
              <a:rPr lang="cs-CZ" sz="1600" dirty="0" err="1">
                <a:solidFill>
                  <a:srgbClr val="387EB3"/>
                </a:solidFill>
              </a:rPr>
              <a:t>Teams</a:t>
            </a:r>
            <a:r>
              <a:rPr lang="cs-CZ" sz="1600" dirty="0">
                <a:solidFill>
                  <a:srgbClr val="387EB3"/>
                </a:solidFill>
              </a:rPr>
              <a:t> a pod</a:t>
            </a:r>
            <a:r>
              <a:rPr lang="cs-CZ" sz="1600" dirty="0" smtClean="0">
                <a:solidFill>
                  <a:srgbClr val="387EB3"/>
                </a:solidFill>
              </a:rPr>
              <a:t>.) </a:t>
            </a:r>
            <a:r>
              <a:rPr lang="cs-CZ" sz="1600" dirty="0" smtClean="0">
                <a:solidFill>
                  <a:srgbClr val="387EB3"/>
                </a:solidFill>
                <a:sym typeface="Wingdings" panose="05000000000000000000" pitchFamily="2" charset="2"/>
              </a:rPr>
              <a:t> </a:t>
            </a:r>
            <a:r>
              <a:rPr lang="cs-CZ" sz="1600" dirty="0" smtClean="0">
                <a:solidFill>
                  <a:srgbClr val="387EB3"/>
                </a:solidFill>
              </a:rPr>
              <a:t>stálá </a:t>
            </a:r>
            <a:r>
              <a:rPr lang="cs-CZ" sz="1600" dirty="0">
                <a:solidFill>
                  <a:srgbClr val="387EB3"/>
                </a:solidFill>
              </a:rPr>
              <a:t>dostupnost a vyplnitelnost ve sdíleném </a:t>
            </a:r>
            <a:r>
              <a:rPr lang="cs-CZ" sz="1600" dirty="0" smtClean="0">
                <a:solidFill>
                  <a:srgbClr val="387EB3"/>
                </a:solidFill>
              </a:rPr>
              <a:t>režimu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rgbClr val="387EB3"/>
                </a:solidFill>
              </a:rPr>
              <a:t>Finální verze STANDARDU a jeho Průvodce bude součástí výstupu projektu Kompetence 4.0. -  KA </a:t>
            </a:r>
            <a:r>
              <a:rPr lang="cs-CZ" sz="1600" dirty="0" smtClean="0">
                <a:solidFill>
                  <a:srgbClr val="387EB3"/>
                </a:solidFill>
              </a:rPr>
              <a:t>5</a:t>
            </a:r>
            <a:endParaRPr lang="cs-CZ" sz="1600" dirty="0">
              <a:solidFill>
                <a:srgbClr val="387E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71315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923769" y="628599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 smtClean="0">
                <a:solidFill>
                  <a:schemeClr val="tx2"/>
                </a:solidFill>
              </a:rPr>
              <a:t>STANDARD PRAXE - </a:t>
            </a:r>
            <a:r>
              <a:rPr lang="cs-CZ" sz="2000" b="1" dirty="0">
                <a:solidFill>
                  <a:schemeClr val="tx2"/>
                </a:solidFill>
              </a:rPr>
              <a:t>příklad: č</a:t>
            </a:r>
            <a:r>
              <a:rPr lang="pt-BR" sz="2000" b="1" dirty="0">
                <a:solidFill>
                  <a:schemeClr val="tx2"/>
                </a:solidFill>
              </a:rPr>
              <a:t>ást A – Příprava (obecné podmínky</a:t>
            </a:r>
            <a:r>
              <a:rPr lang="pt-BR" sz="2000" b="1" dirty="0" smtClean="0">
                <a:solidFill>
                  <a:schemeClr val="tx2"/>
                </a:solidFill>
              </a:rPr>
              <a:t>)</a:t>
            </a:r>
            <a:endParaRPr lang="cs-CZ" sz="2000" b="1" dirty="0">
              <a:solidFill>
                <a:schemeClr val="tx2"/>
              </a:solidFill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8B8AFFE6-0012-4DAD-9688-987FB88561CF}"/>
              </a:ext>
            </a:extLst>
          </p:cNvPr>
          <p:cNvSpPr txBox="1"/>
          <p:nvPr/>
        </p:nvSpPr>
        <p:spPr>
          <a:xfrm>
            <a:off x="961890" y="856831"/>
            <a:ext cx="7985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cs-CZ" sz="1600" dirty="0">
              <a:solidFill>
                <a:srgbClr val="387EB3"/>
              </a:solidFill>
            </a:endParaRPr>
          </a:p>
          <a:p>
            <a:endParaRPr lang="cs-CZ" sz="1600" dirty="0">
              <a:solidFill>
                <a:srgbClr val="387EB3"/>
              </a:solidFill>
            </a:endParaRPr>
          </a:p>
          <a:p>
            <a:pPr marL="285750" lvl="0" indent="-285750">
              <a:buFontTx/>
              <a:buChar char="-"/>
            </a:pPr>
            <a:endParaRPr lang="cs-CZ" sz="1600" dirty="0">
              <a:solidFill>
                <a:srgbClr val="387EB3"/>
              </a:solidFill>
            </a:endParaRPr>
          </a:p>
        </p:txBody>
      </p:sp>
      <p:pic>
        <p:nvPicPr>
          <p:cNvPr id="24" name="table">
            <a:extLst>
              <a:ext uri="{FF2B5EF4-FFF2-40B4-BE49-F238E27FC236}">
                <a16:creationId xmlns:a16="http://schemas.microsoft.com/office/drawing/2014/main" xmlns="" id="{D58AC8CF-1353-41F1-9499-C3BC69FDE7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099" y="1269823"/>
            <a:ext cx="4464495" cy="3862959"/>
          </a:xfrm>
          <a:prstGeom prst="rect">
            <a:avLst/>
          </a:prstGeom>
        </p:spPr>
      </p:pic>
      <p:pic>
        <p:nvPicPr>
          <p:cNvPr id="25" name="table">
            <a:extLst>
              <a:ext uri="{FF2B5EF4-FFF2-40B4-BE49-F238E27FC236}">
                <a16:creationId xmlns:a16="http://schemas.microsoft.com/office/drawing/2014/main" xmlns="" id="{C7F60643-F47A-4EC7-B896-79CF3BF18E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0930" y="1269823"/>
            <a:ext cx="4377574" cy="3964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938603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59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9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9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79519" y="218713"/>
            <a:ext cx="835248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tx2"/>
                </a:solidFill>
              </a:rPr>
              <a:t>STANDARD PRAXE </a:t>
            </a:r>
            <a:r>
              <a:rPr lang="cs-CZ" sz="2000" b="1" dirty="0" smtClean="0">
                <a:solidFill>
                  <a:schemeClr val="tx2"/>
                </a:solidFill>
              </a:rPr>
              <a:t>– příklad: </a:t>
            </a:r>
            <a:r>
              <a:rPr lang="cs-CZ" sz="2000" b="1" dirty="0" smtClean="0">
                <a:solidFill>
                  <a:schemeClr val="tx2"/>
                </a:solidFill>
              </a:rPr>
              <a:t> </a:t>
            </a:r>
            <a:r>
              <a:rPr lang="cs-CZ" sz="2000" b="1" dirty="0">
                <a:solidFill>
                  <a:schemeClr val="tx2"/>
                </a:solidFill>
              </a:rPr>
              <a:t>č</a:t>
            </a:r>
            <a:r>
              <a:rPr lang="pt-BR" sz="2000" b="1" dirty="0">
                <a:solidFill>
                  <a:schemeClr val="tx2"/>
                </a:solidFill>
              </a:rPr>
              <a:t>ást </a:t>
            </a:r>
            <a:r>
              <a:rPr lang="cs-CZ" sz="2000" b="1" dirty="0">
                <a:solidFill>
                  <a:schemeClr val="tx2"/>
                </a:solidFill>
              </a:rPr>
              <a:t>B</a:t>
            </a:r>
            <a:r>
              <a:rPr lang="pt-BR" sz="2000" b="1" dirty="0">
                <a:solidFill>
                  <a:schemeClr val="tx2"/>
                </a:solidFill>
              </a:rPr>
              <a:t> – Příprava (</a:t>
            </a:r>
            <a:r>
              <a:rPr lang="cs-CZ" sz="2000" b="1" dirty="0">
                <a:solidFill>
                  <a:schemeClr val="tx2"/>
                </a:solidFill>
              </a:rPr>
              <a:t>technické</a:t>
            </a:r>
            <a:r>
              <a:rPr lang="pt-BR" sz="2000" b="1" dirty="0">
                <a:solidFill>
                  <a:schemeClr val="tx2"/>
                </a:solidFill>
              </a:rPr>
              <a:t> podmínky)</a:t>
            </a:r>
            <a:endParaRPr lang="cs-CZ" sz="2000" b="1" dirty="0">
              <a:solidFill>
                <a:schemeClr val="tx2"/>
              </a:solidFill>
            </a:endParaRPr>
          </a:p>
          <a:p>
            <a:endParaRPr lang="cs-CZ" sz="2000" dirty="0">
              <a:solidFill>
                <a:srgbClr val="387EB3"/>
              </a:solidFill>
            </a:endParaRPr>
          </a:p>
          <a:p>
            <a:pPr>
              <a:lnSpc>
                <a:spcPct val="90000"/>
              </a:lnSpc>
            </a:pPr>
            <a:endParaRPr lang="cs-CZ" sz="2000" b="1" dirty="0">
              <a:solidFill>
                <a:schemeClr val="tx2"/>
              </a:solidFill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8B8AFFE6-0012-4DAD-9688-987FB88561CF}"/>
              </a:ext>
            </a:extLst>
          </p:cNvPr>
          <p:cNvSpPr txBox="1"/>
          <p:nvPr/>
        </p:nvSpPr>
        <p:spPr>
          <a:xfrm>
            <a:off x="1122303" y="693290"/>
            <a:ext cx="79859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Obor : 26-51-H Elektrikář</a:t>
            </a:r>
            <a:endParaRPr lang="cs-CZ" sz="1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ECAD176F-FC97-4DF9-8C07-6E2F5674D3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7" y="1131590"/>
            <a:ext cx="7890101" cy="368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749694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59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9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9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982822" y="834266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>
                <a:solidFill>
                  <a:schemeClr val="tx2"/>
                </a:solidFill>
              </a:rPr>
              <a:t>STANDARD PRAXE – příklad: část </a:t>
            </a:r>
            <a:r>
              <a:rPr lang="cs-CZ" sz="2000" b="1" dirty="0">
                <a:solidFill>
                  <a:schemeClr val="tx2"/>
                </a:solidFill>
              </a:rPr>
              <a:t>C- Realizace: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xmlns="" id="{8B8AFFE6-0012-4DAD-9688-987FB88561CF}"/>
              </a:ext>
            </a:extLst>
          </p:cNvPr>
          <p:cNvSpPr txBox="1"/>
          <p:nvPr/>
        </p:nvSpPr>
        <p:spPr>
          <a:xfrm>
            <a:off x="906488" y="1203598"/>
            <a:ext cx="79859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cs-CZ" sz="1600" b="1" dirty="0">
              <a:solidFill>
                <a:schemeClr val="tx2"/>
              </a:solidFill>
            </a:endParaRPr>
          </a:p>
          <a:p>
            <a:pPr lvl="0"/>
            <a:endParaRPr lang="cs-CZ" sz="1600" dirty="0">
              <a:solidFill>
                <a:srgbClr val="387EB3"/>
              </a:solidFill>
            </a:endParaRPr>
          </a:p>
        </p:txBody>
      </p:sp>
      <p:pic>
        <p:nvPicPr>
          <p:cNvPr id="24" name="table">
            <a:extLst>
              <a:ext uri="{FF2B5EF4-FFF2-40B4-BE49-F238E27FC236}">
                <a16:creationId xmlns:a16="http://schemas.microsoft.com/office/drawing/2014/main" xmlns="" id="{AD37D282-0C18-4B75-893D-50D4295E13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400787"/>
            <a:ext cx="8229600" cy="284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038699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59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9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9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>
                <a:solidFill>
                  <a:schemeClr val="tx2"/>
                </a:solidFill>
              </a:rPr>
              <a:t>STANDARD PRAXE – příklad: Vyhodnocení </a:t>
            </a:r>
            <a:r>
              <a:rPr lang="cs-CZ" sz="2000" b="1" dirty="0">
                <a:solidFill>
                  <a:schemeClr val="tx2"/>
                </a:solidFill>
              </a:rPr>
              <a:t>a rozvoj</a:t>
            </a:r>
          </a:p>
        </p:txBody>
      </p:sp>
      <p:pic>
        <p:nvPicPr>
          <p:cNvPr id="24" name="table">
            <a:extLst>
              <a:ext uri="{FF2B5EF4-FFF2-40B4-BE49-F238E27FC236}">
                <a16:creationId xmlns:a16="http://schemas.microsoft.com/office/drawing/2014/main" xmlns="" id="{12833D7C-7E99-4D6C-9891-D287B484D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157508"/>
            <a:ext cx="8229600" cy="282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013074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Informace o projektu - shrnutí</a:t>
            </a:r>
            <a:endParaRPr lang="cs-CZ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xmlns="" id="{BDFD7125-8B0B-4FC2-85C8-9A3CBBC97D02}"/>
              </a:ext>
            </a:extLst>
          </p:cNvPr>
          <p:cNvSpPr txBox="1"/>
          <p:nvPr/>
        </p:nvSpPr>
        <p:spPr>
          <a:xfrm>
            <a:off x="906489" y="1203598"/>
            <a:ext cx="762595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</a:rPr>
              <a:t>cíl projektu:</a:t>
            </a:r>
            <a:endParaRPr lang="cs-CZ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</a:rPr>
              <a:t>maximální 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využití příležitostí vyplývajících ze 4. průmyslové revoluce v oblasti zaměstnanosti a vzdělávání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</a:rPr>
              <a:t>zmírnění 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negativních dopadů 4. průmyslové revoluce na trh práce a zaměstnanost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</a:rPr>
              <a:t>projekt financován 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z </a:t>
            </a:r>
            <a:r>
              <a:rPr lang="cs-CZ" sz="1400" b="1" dirty="0">
                <a:solidFill>
                  <a:schemeClr val="accent1">
                    <a:lumMod val="75000"/>
                  </a:schemeClr>
                </a:solidFill>
              </a:rPr>
              <a:t>Operačního programu </a:t>
            </a: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</a:rPr>
              <a:t>Zaměstnanost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</a:rPr>
              <a:t>trvání projektu: </a:t>
            </a: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</a:rPr>
              <a:t>duben </a:t>
            </a:r>
            <a:r>
              <a:rPr lang="cs-CZ" sz="1400" b="1" dirty="0">
                <a:solidFill>
                  <a:schemeClr val="accent1">
                    <a:lumMod val="75000"/>
                  </a:schemeClr>
                </a:solidFill>
              </a:rPr>
              <a:t>2020 – prosinec 2022 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(33 měsíců)</a:t>
            </a:r>
            <a:endParaRPr lang="cs-CZ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</a:rPr>
              <a:t>projekt realizuje </a:t>
            </a:r>
            <a:r>
              <a:rPr lang="cs-CZ" sz="1400" b="1" dirty="0">
                <a:solidFill>
                  <a:schemeClr val="accent1">
                    <a:lumMod val="75000"/>
                  </a:schemeClr>
                </a:solidFill>
              </a:rPr>
              <a:t>Ministerstvo práce a sociálních </a:t>
            </a: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</a:rPr>
              <a:t>věcí 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za účasti vybraných regionálních partnerů: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Institut Krajské hospodářské komory Zlínského kraje, </a:t>
            </a:r>
            <a:r>
              <a:rPr lang="cs-CZ" sz="1400" dirty="0" err="1">
                <a:solidFill>
                  <a:schemeClr val="accent1">
                    <a:lumMod val="75000"/>
                  </a:schemeClr>
                </a:solidFill>
              </a:rPr>
              <a:t>z.ú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Institut rozvoje Krajské hospodářské komory </a:t>
            </a:r>
            <a:r>
              <a:rPr lang="cs-CZ" sz="1400" dirty="0" err="1">
                <a:solidFill>
                  <a:schemeClr val="accent1">
                    <a:lumMod val="75000"/>
                  </a:schemeClr>
                </a:solidFill>
              </a:rPr>
              <a:t>StČ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cs-CZ" sz="1400" dirty="0" err="1">
                <a:solidFill>
                  <a:schemeClr val="accent1">
                    <a:lumMod val="75000"/>
                  </a:schemeClr>
                </a:solidFill>
              </a:rPr>
              <a:t>z.s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.,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Sdružení pro rozvoj Moravskoslezského kraje </a:t>
            </a:r>
            <a:r>
              <a:rPr lang="cs-CZ" sz="1400" dirty="0" err="1">
                <a:solidFill>
                  <a:schemeClr val="accent1">
                    <a:lumMod val="75000"/>
                  </a:schemeClr>
                </a:solidFill>
              </a:rPr>
              <a:t>z.s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.,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chemeClr val="accent1">
                    <a:lumMod val="75000"/>
                  </a:schemeClr>
                </a:solidFill>
              </a:rPr>
              <a:t>Ústecký </a:t>
            </a: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</a:rPr>
              <a:t>kraj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</a:rPr>
              <a:t>Pro regionální partnery </a:t>
            </a:r>
            <a:r>
              <a:rPr lang="cs-CZ" sz="1400" b="1" dirty="0" smtClean="0">
                <a:solidFill>
                  <a:schemeClr val="accent1">
                    <a:lumMod val="75000"/>
                  </a:schemeClr>
                </a:solidFill>
              </a:rPr>
              <a:t>100% dotace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MPSV v roce 2020 na odbornou činnost pro zajištění projektu uzavřelo veřejnou zakázku se sdružením dodavatelů ve složení: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Svaz průmyslu a dopravy ČR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Hospodářská komora ČR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TREXIMA, spol. s r.o</a:t>
            </a:r>
            <a:r>
              <a:rPr lang="cs-CZ" sz="1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cs-CZ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435066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Aktivity v roce 2021</a:t>
            </a:r>
            <a:endParaRPr lang="cs-CZ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xmlns="" id="{BDFD7125-8B0B-4FC2-85C8-9A3CBBC97D02}"/>
              </a:ext>
            </a:extLst>
          </p:cNvPr>
          <p:cNvSpPr txBox="1"/>
          <p:nvPr/>
        </p:nvSpPr>
        <p:spPr>
          <a:xfrm>
            <a:off x="906489" y="1203598"/>
            <a:ext cx="762595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V průběhu roku 2021 se Ústecký kraj jako partner projektu podílel na následujících aktivitách: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ve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spolupráci se sdružením dodavatelů byla v Ústeckém kraji realizována  celkem dvě setkání pro odbornou veřejnost 25. 6. 2021 a 2. 11. 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2021 (s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ohledem na 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COVID-19 ve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virtuálním 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prostoru)</a:t>
            </a:r>
            <a:endParaRPr lang="cs-CZ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podíl na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zpracování a oponentuře dokumentu Analýza zahraničních studií a trendů na trhu práce 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://www.mpsv.cz/web/</a:t>
            </a:r>
            <a:r>
              <a:rPr lang="cs-CZ" sz="1600" dirty="0" err="1">
                <a:solidFill>
                  <a:schemeClr val="accent1">
                    <a:lumMod val="75000"/>
                  </a:schemeClr>
                </a:solidFill>
                <a:hlinkClick r:id="rId3"/>
              </a:rPr>
              <a:t>cz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/kompetence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podíl na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zpracování a oponentuře dokumentu Metodika mapování budoucích kompetencí trhu práce 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://www.mpsv.cz/web/</a:t>
            </a:r>
            <a:r>
              <a:rPr lang="cs-CZ" sz="1600" dirty="0" err="1">
                <a:solidFill>
                  <a:schemeClr val="accent1">
                    <a:lumMod val="75000"/>
                  </a:schemeClr>
                </a:solidFill>
                <a:hlinkClick r:id="rId3"/>
              </a:rPr>
              <a:t>cz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/kompetence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podíl na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zpracování a oponentuře dokumentu Metodika partnerství firem a škol 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https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://www.mpsv.cz/web/</a:t>
            </a:r>
            <a:r>
              <a:rPr lang="cs-CZ" sz="1600" dirty="0" err="1">
                <a:solidFill>
                  <a:schemeClr val="accent1">
                    <a:lumMod val="75000"/>
                  </a:schemeClr>
                </a:solidFill>
                <a:hlinkClick r:id="rId3"/>
              </a:rPr>
              <a:t>cz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/kompetence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chemeClr val="accent1">
                    <a:lumMod val="75000"/>
                  </a:schemeClr>
                </a:solidFill>
              </a:rPr>
              <a:t>těžiště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práce realizačního týmu se vázalo k realizaci klíčové aktivity č.5 (KA5) - Podpora dialogu zaměstnavatelů a vzdělavatelů na regionální/místní úrovni.</a:t>
            </a:r>
          </a:p>
          <a:p>
            <a:pPr lvl="0"/>
            <a:endParaRPr lang="cs-CZ" sz="1600" dirty="0">
              <a:solidFill>
                <a:srgbClr val="387E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342682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>
                <a:solidFill>
                  <a:schemeClr val="accent1">
                    <a:lumMod val="75000"/>
                  </a:schemeClr>
                </a:solidFill>
              </a:rPr>
              <a:t>Klíčová aktivita 5  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xmlns="" id="{BDFD7125-8B0B-4FC2-85C8-9A3CBBC97D02}"/>
              </a:ext>
            </a:extLst>
          </p:cNvPr>
          <p:cNvSpPr txBox="1"/>
          <p:nvPr/>
        </p:nvSpPr>
        <p:spPr>
          <a:xfrm>
            <a:off x="906489" y="1203598"/>
            <a:ext cx="762595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Obsahem KA 5 je </a:t>
            </a:r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rozvoj dialogu mezi firmami a odbornými školami na regionální/místní úrovni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 zaměřeného na </a:t>
            </a:r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změnu přístupu obou stran k odbornému vzdělávání  v počátečním vzdělávání.</a:t>
            </a:r>
            <a:endParaRPr lang="cs-CZ" sz="16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16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Cílem dialogu je </a:t>
            </a:r>
          </a:p>
          <a:p>
            <a:pPr marL="800100" lvl="1" indent="-342900">
              <a:buFont typeface="+mj-lt"/>
              <a:buAutoNum type="alphaLcParenR"/>
            </a:pPr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definovat a nastavit vhodné či doporučené podmínky k poskytování odborného vyučování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(odborného výcviku, odborné praxe) </a:t>
            </a:r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v reálném prostředí firem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,</a:t>
            </a:r>
          </a:p>
          <a:p>
            <a:pPr marL="800100" lvl="1" indent="-342900">
              <a:buFont typeface="+mj-lt"/>
              <a:buAutoNum type="alphaLcParenR"/>
            </a:pPr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facilitace zahájení přenosu požadavků trhu práce do procesu vzdělávání</a:t>
            </a:r>
            <a:endParaRPr lang="cs-CZ" sz="1600" dirty="0">
              <a:solidFill>
                <a:schemeClr val="accent1">
                  <a:lumMod val="75000"/>
                </a:schemeClr>
              </a:solidFill>
            </a:endParaRPr>
          </a:p>
          <a:p>
            <a:pPr marL="800100" lvl="1" indent="-342900">
              <a:buFont typeface="+mj-lt"/>
              <a:buAutoNum type="alphaLcParenR"/>
            </a:pPr>
            <a:r>
              <a:rPr lang="cs-CZ" sz="1600" b="1" dirty="0">
                <a:solidFill>
                  <a:schemeClr val="accent1">
                    <a:lumMod val="75000"/>
                  </a:schemeClr>
                </a:solidFill>
              </a:rPr>
              <a:t>aplikace vybraných prvků duálního vzdělávání 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</a:rPr>
              <a:t>v konkrétních partnerstvích firem a škol a tím přispět k implementaci vybraných prvků duálního vzdělávání v prostředí ČR.</a:t>
            </a:r>
            <a:endParaRPr lang="cs-CZ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endParaRPr lang="cs-CZ" sz="1600" dirty="0">
              <a:solidFill>
                <a:srgbClr val="387EB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821755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3" y="82683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>
                <a:solidFill>
                  <a:schemeClr val="tx2"/>
                </a:solidFill>
              </a:rPr>
              <a:t>KLÍČOVÁ AKTIVITA 5 V ÚSTECKÉM KRAJI</a:t>
            </a:r>
          </a:p>
        </p:txBody>
      </p:sp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xmlns="" id="{7EE706B1-E74F-4240-A742-A5711CB5BD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73281"/>
              </p:ext>
            </p:extLst>
          </p:nvPr>
        </p:nvGraphicFramePr>
        <p:xfrm>
          <a:off x="1043608" y="1312093"/>
          <a:ext cx="2543939" cy="278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Zobrazit zdrojový obrázek">
            <a:extLst>
              <a:ext uri="{FF2B5EF4-FFF2-40B4-BE49-F238E27FC236}">
                <a16:creationId xmlns:a16="http://schemas.microsoft.com/office/drawing/2014/main" xmlns="" id="{FE13FD46-918B-4F43-A235-D1CCDB49AD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534" y="1066349"/>
            <a:ext cx="3833430" cy="29836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edmiúhelník 4">
            <a:extLst>
              <a:ext uri="{FF2B5EF4-FFF2-40B4-BE49-F238E27FC236}">
                <a16:creationId xmlns:a16="http://schemas.microsoft.com/office/drawing/2014/main" xmlns="" id="{CB876D7D-2DA9-4B39-9ECB-14AAA438587D}"/>
              </a:ext>
            </a:extLst>
          </p:cNvPr>
          <p:cNvSpPr/>
          <p:nvPr/>
        </p:nvSpPr>
        <p:spPr>
          <a:xfrm>
            <a:off x="5004048" y="2931790"/>
            <a:ext cx="288032" cy="118457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6" name="Sedmiúhelník 5">
            <a:extLst>
              <a:ext uri="{FF2B5EF4-FFF2-40B4-BE49-F238E27FC236}">
                <a16:creationId xmlns:a16="http://schemas.microsoft.com/office/drawing/2014/main" xmlns="" id="{3C654296-8413-44E5-8762-7256B4EAA4B9}"/>
              </a:ext>
            </a:extLst>
          </p:cNvPr>
          <p:cNvSpPr/>
          <p:nvPr/>
        </p:nvSpPr>
        <p:spPr>
          <a:xfrm>
            <a:off x="5706035" y="2705018"/>
            <a:ext cx="207041" cy="152085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7" name="Sedmiúhelník 6">
            <a:extLst>
              <a:ext uri="{FF2B5EF4-FFF2-40B4-BE49-F238E27FC236}">
                <a16:creationId xmlns:a16="http://schemas.microsoft.com/office/drawing/2014/main" xmlns="" id="{C4A2A206-4EB7-4968-9A98-92CBE456007D}"/>
              </a:ext>
            </a:extLst>
          </p:cNvPr>
          <p:cNvSpPr/>
          <p:nvPr/>
        </p:nvSpPr>
        <p:spPr>
          <a:xfrm>
            <a:off x="6102729" y="2511702"/>
            <a:ext cx="197464" cy="1320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  <p:sp>
        <p:nvSpPr>
          <p:cNvPr id="9" name="Sedmiúhelník 8">
            <a:extLst>
              <a:ext uri="{FF2B5EF4-FFF2-40B4-BE49-F238E27FC236}">
                <a16:creationId xmlns:a16="http://schemas.microsoft.com/office/drawing/2014/main" xmlns="" id="{F160DB34-FB1E-417D-99C0-B1469033D233}"/>
              </a:ext>
            </a:extLst>
          </p:cNvPr>
          <p:cNvSpPr/>
          <p:nvPr/>
        </p:nvSpPr>
        <p:spPr>
          <a:xfrm>
            <a:off x="7236296" y="1929907"/>
            <a:ext cx="142461" cy="12900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2</a:t>
            </a:r>
          </a:p>
        </p:txBody>
      </p:sp>
      <p:sp>
        <p:nvSpPr>
          <p:cNvPr id="10" name="Sedmiúhelník 9">
            <a:extLst>
              <a:ext uri="{FF2B5EF4-FFF2-40B4-BE49-F238E27FC236}">
                <a16:creationId xmlns:a16="http://schemas.microsoft.com/office/drawing/2014/main" xmlns="" id="{1C55F733-619B-4F04-BBAE-5364FCD54B87}"/>
              </a:ext>
            </a:extLst>
          </p:cNvPr>
          <p:cNvSpPr/>
          <p:nvPr/>
        </p:nvSpPr>
        <p:spPr>
          <a:xfrm>
            <a:off x="6704105" y="3050247"/>
            <a:ext cx="273382" cy="118457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87135318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 smtClean="0">
                <a:solidFill>
                  <a:schemeClr val="accent1">
                    <a:lumMod val="75000"/>
                  </a:schemeClr>
                </a:solidFill>
              </a:rPr>
              <a:t>Navázaná partnerství</a:t>
            </a:r>
            <a:endParaRPr lang="cs-CZ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xmlns="" id="{BDFD7125-8B0B-4FC2-85C8-9A3CBBC97D02}"/>
              </a:ext>
            </a:extLst>
          </p:cNvPr>
          <p:cNvSpPr txBox="1"/>
          <p:nvPr/>
        </p:nvSpPr>
        <p:spPr>
          <a:xfrm>
            <a:off x="906489" y="1203598"/>
            <a:ext cx="76259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cs-CZ" sz="1600" dirty="0">
              <a:solidFill>
                <a:srgbClr val="387EB3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995420"/>
              </p:ext>
            </p:extLst>
          </p:nvPr>
        </p:nvGraphicFramePr>
        <p:xfrm>
          <a:off x="781008" y="1280455"/>
          <a:ext cx="7985993" cy="3663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3464"/>
                <a:gridCol w="1758883"/>
                <a:gridCol w="2993646"/>
              </a:tblGrid>
              <a:tr h="1414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škola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partner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obor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  <a:tr h="2828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Střední škola řemesel a služeb, Děčín IV, příspěvková organizace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Albert Česká republika, s.r.o.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050">
                          <a:effectLst/>
                        </a:rPr>
                        <a:t>66-51-H/01 Prodavač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  <a:tr h="4242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Střední škola technická, gastronomická a automobilní, Chomutov, příspěvková organizace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SOLAR TURBINES EAME s.r.o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>
                          <a:effectLst/>
                        </a:rPr>
                        <a:t>23-45-L/01 Mechanik seřizovač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  <a:tr h="2828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Střední škola stavební a strojní, Teplice, příspěvková organizace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PRODECO, a.s.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>
                          <a:effectLst/>
                        </a:rPr>
                        <a:t>23-51-H/01 Strojní mechanik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  <a:tr h="2828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Střední škola EDUCHEM a.s.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INELSEV GROUP a.s.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 dirty="0">
                          <a:effectLst/>
                        </a:rPr>
                        <a:t>26-52-H/01 Elektromechanik pro zařízení a přístroje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  <a:tr h="4308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Střední odborná škola energetická a stavební, Obchodní akademie a Střední zdravotnická škola Chomutov, příspěvková organizace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ČEZ a s.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 dirty="0">
                          <a:effectLst/>
                        </a:rPr>
                        <a:t>23-51-E,H Zámečník, zámečnické práce a údržba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 dirty="0">
                          <a:effectLst/>
                        </a:rPr>
                        <a:t>26-41-J,LM Elektrotechnika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 dirty="0">
                          <a:effectLst/>
                        </a:rPr>
                        <a:t>26-51-E,H Elektrikář, </a:t>
                      </a:r>
                      <a:r>
                        <a:rPr lang="cs-CZ" sz="1100" dirty="0" smtClean="0">
                          <a:effectLst/>
                        </a:rPr>
                        <a:t>elektrotechnické </a:t>
                      </a:r>
                      <a:r>
                        <a:rPr lang="cs-CZ" sz="1100" dirty="0">
                          <a:effectLst/>
                        </a:rPr>
                        <a:t>práce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  <a:tr h="35712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Vyšší odborná škola, Střední průmyslová škola a Střední odborná škola, Varnsdorf, příspěvková organizace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HAAS+SOHN </a:t>
                      </a:r>
                      <a:r>
                        <a:rPr lang="cs-CZ" sz="1100" dirty="0" err="1">
                          <a:effectLst/>
                        </a:rPr>
                        <a:t>Rukov</a:t>
                      </a:r>
                      <a:r>
                        <a:rPr lang="cs-CZ" sz="1100" dirty="0">
                          <a:effectLst/>
                        </a:rPr>
                        <a:t> s.r.o.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 dirty="0">
                          <a:effectLst/>
                        </a:rPr>
                        <a:t>23-51-H /01 Strojní mechanik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  <a:tr h="28283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Střední škola technická, Most, příspěvková organizace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VRŠANSKÁ UHELNÁ a.s.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 dirty="0">
                          <a:effectLst/>
                        </a:rPr>
                        <a:t>26-41-M/01 Elektrotechnika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 dirty="0">
                          <a:effectLst/>
                        </a:rPr>
                        <a:t>26-51-H/01 Elektrikář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  <a:tr h="4242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Vyšší odborná škola obalové techniky a Střední škola, Štětí, Kostelní 134, p.o.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SPM - Security Paper Mill, a.s.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"/>
                      </a:pPr>
                      <a:r>
                        <a:rPr lang="cs-CZ" sz="1100" dirty="0">
                          <a:effectLst/>
                        </a:rPr>
                        <a:t>34-42-M/01 Obalová technika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042" marR="3504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368648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59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9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9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53225" y="40613"/>
            <a:ext cx="8750650" cy="4806400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>
                <a:solidFill>
                  <a:schemeClr val="tx2"/>
                </a:solidFill>
              </a:rPr>
              <a:t>Kompetence 4.0 v ÚK:</a:t>
            </a:r>
          </a:p>
        </p:txBody>
      </p:sp>
      <p:sp>
        <p:nvSpPr>
          <p:cNvPr id="17" name="Zástupný symbol pro obsah 2">
            <a:extLst>
              <a:ext uri="{FF2B5EF4-FFF2-40B4-BE49-F238E27FC236}">
                <a16:creationId xmlns:a16="http://schemas.microsoft.com/office/drawing/2014/main" xmlns="" id="{B1FB92BA-CBBA-4A81-8531-9054F8E5163D}"/>
              </a:ext>
            </a:extLst>
          </p:cNvPr>
          <p:cNvSpPr txBox="1">
            <a:spLocks/>
          </p:cNvSpPr>
          <p:nvPr/>
        </p:nvSpPr>
        <p:spPr>
          <a:xfrm>
            <a:off x="971601" y="2466657"/>
            <a:ext cx="7200799" cy="11472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cs-CZ" b="1" cap="all" dirty="0"/>
          </a:p>
          <a:p>
            <a:pPr algn="l">
              <a:spcBef>
                <a:spcPts val="0"/>
              </a:spcBef>
            </a:pPr>
            <a:endParaRPr lang="cs-CZ" b="1" dirty="0"/>
          </a:p>
          <a:p>
            <a:pPr algn="l"/>
            <a:endParaRPr lang="cs-CZ" dirty="0"/>
          </a:p>
          <a:p>
            <a:pPr algn="l"/>
            <a:endParaRPr lang="cs-CZ" dirty="0"/>
          </a:p>
        </p:txBody>
      </p:sp>
      <p:sp>
        <p:nvSpPr>
          <p:cNvPr id="27" name="Zástupný symbol pro obsah 2">
            <a:extLst>
              <a:ext uri="{FF2B5EF4-FFF2-40B4-BE49-F238E27FC236}">
                <a16:creationId xmlns:a16="http://schemas.microsoft.com/office/drawing/2014/main" xmlns="" id="{F93DF097-0F53-44C7-9C5D-8ED39BA61C58}"/>
              </a:ext>
            </a:extLst>
          </p:cNvPr>
          <p:cNvSpPr txBox="1">
            <a:spLocks/>
          </p:cNvSpPr>
          <p:nvPr/>
        </p:nvSpPr>
        <p:spPr>
          <a:xfrm>
            <a:off x="971600" y="915567"/>
            <a:ext cx="7386042" cy="38884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cs-CZ" sz="16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r>
              <a:rPr lang="cs-CZ" sz="1600" b="1" u="sng" dirty="0">
                <a:solidFill>
                  <a:schemeClr val="accent1">
                    <a:lumMod val="75000"/>
                  </a:schemeClr>
                </a:solidFill>
              </a:rPr>
              <a:t>Obory H ( závěrečná zkouška - výuční list)</a:t>
            </a:r>
            <a:r>
              <a:rPr lang="cs-CZ" sz="18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8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66-51-H/01 Prodavač</a:t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23-51-H/01 Strojní mechanik</a:t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26-51-E,H  Elektrikář, elektrotechnické práce</a:t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26-41-H     Elektrotechnika</a:t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23-51-E,H  Zámečník, zámečnické práce a údržba</a:t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b="1" u="sng" dirty="0">
                <a:solidFill>
                  <a:schemeClr val="accent1">
                    <a:lumMod val="75000"/>
                  </a:schemeClr>
                </a:solidFill>
              </a:rPr>
              <a:t>Obory L ( odborný výcvik + maturitní zkouška)</a:t>
            </a:r>
            <a:r>
              <a:rPr lang="cs-CZ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23-45-L/01 Mechanik seřizovač</a:t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600" b="1" u="sng" dirty="0">
                <a:solidFill>
                  <a:schemeClr val="accent1">
                    <a:lumMod val="75000"/>
                  </a:schemeClr>
                </a:solidFill>
              </a:rPr>
              <a:t>Obory M ( maturitní zkouška)</a:t>
            </a: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34-42-M/01 Obalová technika</a:t>
            </a:r>
            <a:endParaRPr lang="cs-CZ" sz="1400" b="1" dirty="0">
              <a:solidFill>
                <a:schemeClr val="accent1">
                  <a:lumMod val="75000"/>
                </a:schemeClr>
              </a:solidFill>
              <a:highlight>
                <a:srgbClr val="FFFF00"/>
              </a:highlight>
            </a:endParaRPr>
          </a:p>
        </p:txBody>
      </p:sp>
      <p:sp>
        <p:nvSpPr>
          <p:cNvPr id="28" name="Zástupný symbol pro obsah 2">
            <a:extLst>
              <a:ext uri="{FF2B5EF4-FFF2-40B4-BE49-F238E27FC236}">
                <a16:creationId xmlns:a16="http://schemas.microsoft.com/office/drawing/2014/main" xmlns="" id="{6388A882-C23E-4265-9EEF-44B6C3BD7F8D}"/>
              </a:ext>
            </a:extLst>
          </p:cNvPr>
          <p:cNvSpPr txBox="1">
            <a:spLocks/>
          </p:cNvSpPr>
          <p:nvPr/>
        </p:nvSpPr>
        <p:spPr>
          <a:xfrm>
            <a:off x="971600" y="3723878"/>
            <a:ext cx="7200799" cy="936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endParaRPr lang="cs-CZ" dirty="0"/>
          </a:p>
          <a:p>
            <a:pPr algn="l">
              <a:spcBef>
                <a:spcPts val="0"/>
              </a:spcBef>
            </a:pPr>
            <a:endParaRPr lang="cs-CZ" dirty="0"/>
          </a:p>
          <a:p>
            <a:pPr algn="l">
              <a:spcBef>
                <a:spcPts val="0"/>
              </a:spcBef>
            </a:pPr>
            <a:endParaRPr lang="cs-CZ" dirty="0"/>
          </a:p>
          <a:p>
            <a:pPr algn="l">
              <a:spcBef>
                <a:spcPts val="0"/>
              </a:spcBef>
            </a:pPr>
            <a:endParaRPr lang="cs-CZ" b="1" cap="all" dirty="0"/>
          </a:p>
          <a:p>
            <a:pPr algn="l">
              <a:spcBef>
                <a:spcPts val="0"/>
              </a:spcBef>
            </a:pPr>
            <a:endParaRPr lang="cs-CZ" b="1" dirty="0"/>
          </a:p>
          <a:p>
            <a:pPr algn="l"/>
            <a:endParaRPr lang="cs-CZ" dirty="0"/>
          </a:p>
          <a:p>
            <a:pPr algn="l"/>
            <a:endParaRPr lang="cs-CZ" dirty="0"/>
          </a:p>
        </p:txBody>
      </p:sp>
      <p:graphicFrame>
        <p:nvGraphicFramePr>
          <p:cNvPr id="25" name="Diagram 24">
            <a:extLst>
              <a:ext uri="{FF2B5EF4-FFF2-40B4-BE49-F238E27FC236}">
                <a16:creationId xmlns:a16="http://schemas.microsoft.com/office/drawing/2014/main" xmlns="" id="{2F14C39A-30BA-4362-8DC5-3970EE3E05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25597407"/>
              </p:ext>
            </p:extLst>
          </p:nvPr>
        </p:nvGraphicFramePr>
        <p:xfrm>
          <a:off x="5534029" y="872553"/>
          <a:ext cx="3275221" cy="3974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4436765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59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9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9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 nodePh="1">
                                  <p:stCondLst>
                                    <p:cond delay="5900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9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9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25" name="TextovéPole 24">
            <a:extLst>
              <a:ext uri="{FF2B5EF4-FFF2-40B4-BE49-F238E27FC236}">
                <a16:creationId xmlns:a16="http://schemas.microsoft.com/office/drawing/2014/main" xmlns="" id="{A8EF26A4-6301-425F-BC37-1D31473A7A7C}"/>
              </a:ext>
            </a:extLst>
          </p:cNvPr>
          <p:cNvSpPr txBox="1"/>
          <p:nvPr/>
        </p:nvSpPr>
        <p:spPr>
          <a:xfrm>
            <a:off x="1076889" y="2298327"/>
            <a:ext cx="36087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1400" b="1" u="sng" dirty="0">
                <a:solidFill>
                  <a:schemeClr val="accent1">
                    <a:lumMod val="75000"/>
                  </a:schemeClr>
                </a:solidFill>
              </a:rPr>
              <a:t>Obor:    26-51-H/01 Elektrikář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xmlns="" id="{747A2325-E8B9-49FE-B5DB-CC268EC7D3C9}"/>
              </a:ext>
            </a:extLst>
          </p:cNvPr>
          <p:cNvSpPr txBox="1"/>
          <p:nvPr/>
        </p:nvSpPr>
        <p:spPr>
          <a:xfrm>
            <a:off x="5855538" y="2298327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1400" b="1" u="sng" dirty="0">
                <a:solidFill>
                  <a:schemeClr val="tx2"/>
                </a:solidFill>
              </a:rPr>
              <a:t>Pozice ve firmě</a:t>
            </a:r>
            <a:r>
              <a:rPr lang="cs-CZ" sz="1400" b="1" dirty="0" smtClean="0">
                <a:solidFill>
                  <a:schemeClr val="tx2"/>
                </a:solidFill>
              </a:rPr>
              <a:t>: Elektrikář</a:t>
            </a:r>
            <a:endParaRPr lang="cs-CZ" sz="1400" b="1" dirty="0">
              <a:solidFill>
                <a:schemeClr val="tx2"/>
              </a:solidFill>
            </a:endParaRP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xmlns="" id="{0B8C54F9-7BFF-4B20-A8D6-DF92DD55BEC9}"/>
              </a:ext>
            </a:extLst>
          </p:cNvPr>
          <p:cNvSpPr txBox="1"/>
          <p:nvPr/>
        </p:nvSpPr>
        <p:spPr>
          <a:xfrm>
            <a:off x="828755" y="2824829"/>
            <a:ext cx="7554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1400" b="1" u="sng" dirty="0">
                <a:solidFill>
                  <a:schemeClr val="tx2"/>
                </a:solidFill>
              </a:rPr>
              <a:t>Cíl partnerství, formy spolupráce, aktuální stav:</a:t>
            </a:r>
          </a:p>
        </p:txBody>
      </p:sp>
      <p:sp>
        <p:nvSpPr>
          <p:cNvPr id="26" name="Zaoblený obdélník 3">
            <a:extLst>
              <a:ext uri="{FF2B5EF4-FFF2-40B4-BE49-F238E27FC236}">
                <a16:creationId xmlns:a16="http://schemas.microsoft.com/office/drawing/2014/main" xmlns="" id="{4CD28DB5-B107-41E7-8B21-2AC7B91F5493}"/>
              </a:ext>
            </a:extLst>
          </p:cNvPr>
          <p:cNvSpPr/>
          <p:nvPr/>
        </p:nvSpPr>
        <p:spPr>
          <a:xfrm>
            <a:off x="1131742" y="1537688"/>
            <a:ext cx="2785852" cy="591543"/>
          </a:xfrm>
          <a:prstGeom prst="roundRect">
            <a:avLst/>
          </a:prstGeom>
          <a:solidFill>
            <a:schemeClr val="accent4">
              <a:lumMod val="60000"/>
              <a:lumOff val="40000"/>
              <a:alpha val="3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cs-CZ" sz="11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1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1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Střední škola technická, Most, příspěvková organizace</a:t>
            </a:r>
            <a:r>
              <a:rPr lang="cs-CZ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1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11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cs-CZ" sz="11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11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" name="Zaoblený obdélník 3">
            <a:extLst>
              <a:ext uri="{FF2B5EF4-FFF2-40B4-BE49-F238E27FC236}">
                <a16:creationId xmlns:a16="http://schemas.microsoft.com/office/drawing/2014/main" xmlns="" id="{2D96EB2B-B7E3-4CF5-907B-947EC4F136DE}"/>
              </a:ext>
            </a:extLst>
          </p:cNvPr>
          <p:cNvSpPr/>
          <p:nvPr/>
        </p:nvSpPr>
        <p:spPr>
          <a:xfrm>
            <a:off x="5781032" y="1552855"/>
            <a:ext cx="2816642" cy="617874"/>
          </a:xfrm>
          <a:prstGeom prst="roundRect">
            <a:avLst/>
          </a:prstGeom>
          <a:solidFill>
            <a:schemeClr val="accent4">
              <a:lumMod val="60000"/>
              <a:lumOff val="40000"/>
              <a:alpha val="3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400" b="1" dirty="0">
                <a:solidFill>
                  <a:schemeClr val="accent1">
                    <a:lumMod val="75000"/>
                  </a:schemeClr>
                </a:solidFill>
              </a:rPr>
              <a:t>Vršanská uhelná a.s.</a:t>
            </a:r>
          </a:p>
        </p:txBody>
      </p:sp>
      <p:pic>
        <p:nvPicPr>
          <p:cNvPr id="2050" name="Picture 2" descr="Úspěšný start na novém pracovním místě, to je začátek vašeho úspěchu |  Hradec Králové">
            <a:extLst>
              <a:ext uri="{FF2B5EF4-FFF2-40B4-BE49-F238E27FC236}">
                <a16:creationId xmlns:a16="http://schemas.microsoft.com/office/drawing/2014/main" xmlns="" id="{E991154A-7CF6-48CB-8E36-A8176F281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908" y="1597139"/>
            <a:ext cx="691621" cy="5600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ovéPole 33">
            <a:extLst>
              <a:ext uri="{FF2B5EF4-FFF2-40B4-BE49-F238E27FC236}">
                <a16:creationId xmlns:a16="http://schemas.microsoft.com/office/drawing/2014/main" xmlns="" id="{1F2B9425-2B5E-4427-B4D8-5E9D7DAE4079}"/>
              </a:ext>
            </a:extLst>
          </p:cNvPr>
          <p:cNvSpPr txBox="1"/>
          <p:nvPr/>
        </p:nvSpPr>
        <p:spPr>
          <a:xfrm>
            <a:off x="792000" y="3147814"/>
            <a:ext cx="781244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Definovat a nastavit vhodné podmínky k poskytování praktického vyučování (odborného výcviku, odborné praxe) v reálném prostředí firmy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přispět ke zlepšení a prohloubení spolupráce školy a firmy při zajištění praktického vyučování na reálném pracovišti zaměstnavatele. 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Nastavit trvalou spolupráci školy a firmy při přípravě budoucích pracovníků v oboru středního vzdělání s výučním listem. 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Nastavit spolupráci při dalším profesním vzdělávání a rozvoji zaměstnanců školy a firmy. </a:t>
            </a:r>
          </a:p>
          <a:p>
            <a:r>
              <a:rPr lang="cs-CZ" sz="1400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</a:rPr>
              <a:t>Příklad partnerství</a:t>
            </a: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979067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14"/>
          <p:cNvGrpSpPr/>
          <p:nvPr/>
        </p:nvGrpSpPr>
        <p:grpSpPr>
          <a:xfrm>
            <a:off x="36000" y="67789"/>
            <a:ext cx="8750650" cy="4626258"/>
            <a:chOff x="36000" y="75300"/>
            <a:chExt cx="8750650" cy="5138859"/>
          </a:xfrm>
        </p:grpSpPr>
        <p:grpSp>
          <p:nvGrpSpPr>
            <p:cNvPr id="3" name="Skupina 16"/>
            <p:cNvGrpSpPr/>
            <p:nvPr/>
          </p:nvGrpSpPr>
          <p:grpSpPr>
            <a:xfrm>
              <a:off x="36000" y="75300"/>
              <a:ext cx="8750650" cy="5138859"/>
              <a:chOff x="36000" y="75300"/>
              <a:chExt cx="8750650" cy="5138859"/>
            </a:xfrm>
          </p:grpSpPr>
          <p:sp>
            <p:nvSpPr>
              <p:cNvPr id="20" name="Line 5"/>
              <p:cNvSpPr>
                <a:spLocks noChangeShapeType="1"/>
              </p:cNvSpPr>
              <p:nvPr/>
            </p:nvSpPr>
            <p:spPr bwMode="auto">
              <a:xfrm rot="10800000" flipV="1">
                <a:off x="36000" y="702000"/>
                <a:ext cx="58420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1" name="Line 5"/>
              <p:cNvSpPr>
                <a:spLocks noChangeShapeType="1"/>
              </p:cNvSpPr>
              <p:nvPr/>
            </p:nvSpPr>
            <p:spPr bwMode="auto">
              <a:xfrm rot="16200000" flipV="1">
                <a:off x="447649" y="342000"/>
                <a:ext cx="53339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2" name="Line 5"/>
              <p:cNvSpPr>
                <a:spLocks noChangeShapeType="1"/>
              </p:cNvSpPr>
              <p:nvPr/>
            </p:nvSpPr>
            <p:spPr bwMode="auto">
              <a:xfrm flipV="1">
                <a:off x="792000" y="702000"/>
                <a:ext cx="7994650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  <p:sp>
            <p:nvSpPr>
              <p:cNvPr id="23" name="Line 5"/>
              <p:cNvSpPr>
                <a:spLocks noChangeShapeType="1"/>
              </p:cNvSpPr>
              <p:nvPr/>
            </p:nvSpPr>
            <p:spPr bwMode="auto">
              <a:xfrm rot="5400000" flipV="1">
                <a:off x="-1493072" y="3006740"/>
                <a:ext cx="4414839" cy="0"/>
              </a:xfrm>
              <a:prstGeom prst="line">
                <a:avLst/>
              </a:prstGeom>
              <a:noFill/>
              <a:ln w="15875">
                <a:gradFill flip="none" rotWithShape="1">
                  <a:gsLst>
                    <a:gs pos="0">
                      <a:schemeClr val="tx2"/>
                    </a:gs>
                    <a:gs pos="100000">
                      <a:srgbClr val="FFFFFF">
                        <a:alpha val="0"/>
                      </a:srgbClr>
                    </a:gs>
                  </a:gsLst>
                  <a:lin ang="0" scaled="1"/>
                  <a:tileRect/>
                </a:gradFill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  <p:grpSp>
          <p:nvGrpSpPr>
            <p:cNvPr id="4" name="Skupina 15"/>
            <p:cNvGrpSpPr/>
            <p:nvPr/>
          </p:nvGrpSpPr>
          <p:grpSpPr>
            <a:xfrm>
              <a:off x="612000" y="612000"/>
              <a:ext cx="198438" cy="196850"/>
              <a:chOff x="612000" y="612000"/>
              <a:chExt cx="198438" cy="196850"/>
            </a:xfrm>
          </p:grpSpPr>
          <p:sp>
            <p:nvSpPr>
              <p:cNvPr id="18" name="Donut 12"/>
              <p:cNvSpPr>
                <a:spLocks noChangeAspect="1"/>
              </p:cNvSpPr>
              <p:nvPr/>
            </p:nvSpPr>
            <p:spPr bwMode="auto">
              <a:xfrm>
                <a:off x="612000" y="612000"/>
                <a:ext cx="198438" cy="196850"/>
              </a:xfrm>
              <a:prstGeom prst="donut">
                <a:avLst>
                  <a:gd name="adj" fmla="val 7523"/>
                </a:avLst>
              </a:prstGeom>
              <a:solidFill>
                <a:schemeClr val="tx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ajor"/>
            </p:style>
          </p:sp>
          <p:sp>
            <p:nvSpPr>
              <p:cNvPr id="19" name="Oval 13"/>
              <p:cNvSpPr>
                <a:spLocks noChangeAspect="1"/>
              </p:cNvSpPr>
              <p:nvPr/>
            </p:nvSpPr>
            <p:spPr bwMode="auto">
              <a:xfrm flipH="1">
                <a:off x="642910" y="642128"/>
                <a:ext cx="138098" cy="136992"/>
              </a:xfrm>
              <a:prstGeom prst="ellipse">
                <a:avLst/>
              </a:pr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>
                  <a:ea typeface="ＭＳ Ｐゴシック" pitchFamily="-65" charset="-128"/>
                </a:endParaRPr>
              </a:p>
            </p:txBody>
          </p:sp>
        </p:grpSp>
      </p:grpSp>
      <p:sp>
        <p:nvSpPr>
          <p:cNvPr id="16" name="TextovéPole 15">
            <a:extLst>
              <a:ext uri="{FF2B5EF4-FFF2-40B4-BE49-F238E27FC236}">
                <a16:creationId xmlns:a16="http://schemas.microsoft.com/office/drawing/2014/main" xmlns="" id="{F8BC5A94-8461-45E1-9893-3CDA2D8D53D3}"/>
              </a:ext>
            </a:extLst>
          </p:cNvPr>
          <p:cNvSpPr txBox="1"/>
          <p:nvPr/>
        </p:nvSpPr>
        <p:spPr>
          <a:xfrm>
            <a:off x="899592" y="771550"/>
            <a:ext cx="7909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cs-CZ" sz="2000" b="1" dirty="0">
                <a:solidFill>
                  <a:schemeClr val="tx2"/>
                </a:solidFill>
              </a:rPr>
              <a:t>Plán aktivit </a:t>
            </a:r>
            <a:r>
              <a:rPr lang="cs-CZ" sz="2000" b="1" dirty="0" smtClean="0">
                <a:solidFill>
                  <a:schemeClr val="tx2"/>
                </a:solidFill>
              </a:rPr>
              <a:t>partnerství:</a:t>
            </a:r>
            <a:endParaRPr lang="cs-CZ" sz="2000" b="1" dirty="0">
              <a:solidFill>
                <a:schemeClr val="tx2"/>
              </a:solidFill>
            </a:endParaRPr>
          </a:p>
        </p:txBody>
      </p:sp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xmlns="" id="{7EE706B1-E74F-4240-A742-A5711CB5BD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7789787"/>
              </p:ext>
            </p:extLst>
          </p:nvPr>
        </p:nvGraphicFramePr>
        <p:xfrm>
          <a:off x="1235968" y="1347614"/>
          <a:ext cx="6000328" cy="3168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24116312"/>
      </p:ext>
    </p:extLst>
  </p:cSld>
  <p:clrMapOvr>
    <a:masterClrMapping/>
  </p:clrMapOvr>
  <p:transition spd="med" advTm="10918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7C5270D8C8DDF459AD8DFA522D89F69" ma:contentTypeVersion="13" ma:contentTypeDescription="Vytvoří nový dokument" ma:contentTypeScope="" ma:versionID="cc97f4271f1eac8971b0acd93757a8d8">
  <xsd:schema xmlns:xsd="http://www.w3.org/2001/XMLSchema" xmlns:xs="http://www.w3.org/2001/XMLSchema" xmlns:p="http://schemas.microsoft.com/office/2006/metadata/properties" xmlns:ns2="552bdea4-1170-41d3-a129-0d5d8e786337" xmlns:ns3="74d53af6-1c70-4c32-ac6b-be9a7d448fae" targetNamespace="http://schemas.microsoft.com/office/2006/metadata/properties" ma:root="true" ma:fieldsID="015dee1c4ca19bf269ed6dc1c6b87206" ns2:_="" ns3:_="">
    <xsd:import namespace="552bdea4-1170-41d3-a129-0d5d8e786337"/>
    <xsd:import namespace="74d53af6-1c70-4c32-ac6b-be9a7d448f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2bdea4-1170-41d3-a129-0d5d8e7863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d53af6-1c70-4c32-ac6b-be9a7d448fa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CBE5C2-0169-45A0-8D3A-326ED946A0C5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52bdea4-1170-41d3-a129-0d5d8e786337"/>
    <ds:schemaRef ds:uri="http://purl.org/dc/elements/1.1/"/>
    <ds:schemaRef ds:uri="http://schemas.microsoft.com/office/2006/metadata/properties"/>
    <ds:schemaRef ds:uri="74d53af6-1c70-4c32-ac6b-be9a7d448fa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F1F5062-0604-40AA-A66D-C70FCF1C1A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2bdea4-1170-41d3-a129-0d5d8e786337"/>
    <ds:schemaRef ds:uri="74d53af6-1c70-4c32-ac6b-be9a7d448f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E5C84C-94B8-411C-9BFA-3156DC2F230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3670</TotalTime>
  <Words>971</Words>
  <Application>Microsoft Office PowerPoint</Application>
  <PresentationFormat>Předvádění na obrazovce (16:9)</PresentationFormat>
  <Paragraphs>151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MS PGothic</vt:lpstr>
      <vt:lpstr>Arial</vt:lpstr>
      <vt:lpstr>Calibri</vt:lpstr>
      <vt:lpstr>Times New Roman</vt:lpstr>
      <vt:lpstr>Wingdings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hp</dc:creator>
  <cp:lastModifiedBy>Papřok Václav</cp:lastModifiedBy>
  <cp:revision>173</cp:revision>
  <dcterms:created xsi:type="dcterms:W3CDTF">2014-04-18T10:36:45Z</dcterms:created>
  <dcterms:modified xsi:type="dcterms:W3CDTF">2022-02-22T15:16:58Z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0x01010097C5270D8C8DDF459AD8DFA522D89F69</vt:lpwstr>
  </property>
</Properties>
</file>